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89750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loverskrift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2653464" y="741361"/>
            <a:ext cx="6625945" cy="1975003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1400"/>
            </a:pP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President:	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John Gjendemsjø</a:t>
            </a: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Innk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President: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nb-NO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John Gjendemsjø</a:t>
            </a: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Siste president: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Tore Krokstad</a:t>
            </a: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Styremedlemmer:</a:t>
            </a:r>
            <a:r>
              <a:rPr lang="nb-NO" dirty="0">
                <a:latin typeface="Calibri"/>
                <a:ea typeface="Calibri"/>
                <a:cs typeface="Calibri"/>
                <a:sym typeface="Calibri"/>
              </a:rPr>
              <a:t> 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Tore Krokstad, Roar Bardal, Thor O. Olsen, Kjetil Utne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------------------------------------------------------------------------------------------------------------------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Kasserer:	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nb-NO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John Gjendemsjø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 </a:t>
            </a:r>
            <a:r>
              <a:rPr lang="nb-NO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Roller som m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øter i styret 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Sekretær: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nb-NO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Anna-Cath Hegstad </a:t>
            </a: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uten stemmerett</a:t>
            </a: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dirty="0">
                <a:latin typeface="Calibri"/>
                <a:ea typeface="Calibri"/>
                <a:cs typeface="Calibri"/>
                <a:sym typeface="Calibri"/>
              </a:rPr>
              <a:t>Nominert president: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	NN		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6096000" y="5210607"/>
            <a:ext cx="1788137" cy="1480915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Programkomite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nb-NO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Kjetil Utne</a:t>
            </a:r>
          </a:p>
          <a:p>
            <a:pPr algn="ctr">
              <a:buClr>
                <a:schemeClr val="dk1"/>
              </a:buClr>
              <a:buSzPts val="1600"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Tor Singsaas</a:t>
            </a:r>
            <a:b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Anna-Cath. Hegstad</a:t>
            </a:r>
            <a:b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Kari Hovin Kjølle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Thor O. Olsen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nb-NO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br>
              <a:rPr lang="x-none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1172871" y="3035531"/>
            <a:ext cx="1788137" cy="1962880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TRF og Prosjekter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nb-NO" sz="1600" b="1" dirty="0">
                <a:latin typeface="Calibri"/>
                <a:cs typeface="Calibri"/>
              </a:rPr>
              <a:t>Tore Krokstad</a:t>
            </a:r>
            <a:br>
              <a:rPr lang="nb-NO" sz="1600" b="1" dirty="0">
                <a:latin typeface="Calibri"/>
                <a:cs typeface="Calibri"/>
              </a:rPr>
            </a:br>
            <a:endParaRPr lang="nb-NO" sz="1600" b="1" dirty="0">
              <a:latin typeface="Calibri"/>
              <a:cs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3146666" y="3035530"/>
            <a:ext cx="1745274" cy="1775355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Internasjonal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600" b="1" dirty="0">
                <a:latin typeface="Calibri"/>
                <a:ea typeface="Calibri"/>
                <a:cs typeface="Calibri"/>
                <a:sym typeface="Calibri"/>
              </a:rPr>
              <a:t>Roar Bardal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Randi Bakken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Krzysztof Orleanski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Knut Lyng Sandvik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dirty="0">
                <a:latin typeface="Calibri"/>
                <a:ea typeface="Calibri"/>
                <a:cs typeface="Calibri"/>
                <a:sym typeface="Calibri"/>
              </a:rPr>
              <a:t>Torun Skontorp</a:t>
            </a:r>
            <a:endParaRPr lang="nb-NO"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7161189" y="3030294"/>
            <a:ext cx="1745274" cy="1975003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Medlemskap og rekruttering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600" b="1" dirty="0">
                <a:latin typeface="Calibri"/>
                <a:ea typeface="Calibri"/>
                <a:cs typeface="Calibri"/>
                <a:sym typeface="Calibri"/>
              </a:rPr>
              <a:t>Thor O. Olsen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9074868" y="3030294"/>
            <a:ext cx="1998451" cy="1782103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Omdømme og PR</a:t>
            </a:r>
            <a:endParaRPr lang="nb-NO" sz="16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Kjetil Utne</a:t>
            </a:r>
            <a:b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Kjell Narve Ludvigsen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Torbjørn Sølsnes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Tore Mørch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Arne Rønning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9279409" y="5740289"/>
            <a:ext cx="1889178" cy="607368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Seremonimester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x-none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Knut H. Lund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9510587" y="2108996"/>
            <a:ext cx="1889178" cy="607368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Revisor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Eva S.  Skaar</a:t>
            </a:r>
            <a:br>
              <a:rPr lang="x-none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9520314" y="741361"/>
            <a:ext cx="1889179" cy="1047111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Fondsstyret</a:t>
            </a:r>
            <a:endParaRPr dirty="0"/>
          </a:p>
          <a:p>
            <a:pPr algn="ctr">
              <a:buSzPts val="1400"/>
            </a:pPr>
            <a:r>
              <a:rPr lang="nb-NO" b="1" dirty="0">
                <a:latin typeface="Calibri"/>
                <a:cs typeface="Calibri"/>
                <a:sym typeface="Calibri"/>
              </a:rPr>
              <a:t>John Gjendemsjø</a:t>
            </a:r>
            <a:endParaRPr lang="nb-NO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Oddbjørg Kvamme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Georg Heggelund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659997" y="741361"/>
            <a:ext cx="1745274" cy="2099467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Historie-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komite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Finn Ola Rasch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Jahn S. Hassel</a:t>
            </a:r>
            <a:endParaRPr b="1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Odd Bardal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 Ottesen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Jan Bendik Hestad</a:t>
            </a: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Eivind Stende</a:t>
            </a:r>
            <a:br>
              <a:rPr lang="nb-NO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Knut H. Lund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5077598" y="3030294"/>
            <a:ext cx="1897933" cy="1609800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Klubb-adm</a:t>
            </a:r>
            <a:r>
              <a:rPr lang="nb-NO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600" b="1" dirty="0">
                <a:latin typeface="Calibri"/>
                <a:cs typeface="Calibri"/>
                <a:sym typeface="Calibri"/>
              </a:rPr>
              <a:t>John Gjendemsjø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b-NO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Ragnar Larsen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Randi Bakken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Sissel Slettum Bjerke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238825" y="5408555"/>
            <a:ext cx="1732213" cy="1282967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Valg -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komiteen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- 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Innk</a:t>
            </a:r>
            <a:r>
              <a:rPr lang="nb-NO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.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President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b="1" dirty="0"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- President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- 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Siste President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277743" y="204725"/>
            <a:ext cx="801033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Styret og komiteer i </a:t>
            </a:r>
            <a:r>
              <a:rPr lang="x-none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Trondhjem Rotary Klub </a:t>
            </a:r>
            <a:r>
              <a:rPr lang="x-none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lang="nb-NO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x-none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202</a:t>
            </a:r>
            <a:r>
              <a:rPr lang="nb-NO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89648" y="885454"/>
            <a:ext cx="641925" cy="641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9" name="Google Shape;99;p13"/>
          <p:cNvCxnSpPr>
            <a:cxnSpLocks/>
            <a:stCxn id="95" idx="2"/>
          </p:cNvCxnSpPr>
          <p:nvPr/>
        </p:nvCxnSpPr>
        <p:spPr>
          <a:xfrm flipH="1">
            <a:off x="5282119" y="4640094"/>
            <a:ext cx="744446" cy="55520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0" name="Google Shape;100;p13"/>
          <p:cNvCxnSpPr>
            <a:cxnSpLocks/>
            <a:stCxn id="95" idx="2"/>
            <a:endCxn id="86" idx="0"/>
          </p:cNvCxnSpPr>
          <p:nvPr/>
        </p:nvCxnSpPr>
        <p:spPr>
          <a:xfrm>
            <a:off x="6026565" y="4640094"/>
            <a:ext cx="963504" cy="57051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1" name="Google Shape;101;p13"/>
          <p:cNvSpPr/>
          <p:nvPr/>
        </p:nvSpPr>
        <p:spPr>
          <a:xfrm>
            <a:off x="6164556" y="1939391"/>
            <a:ext cx="236706" cy="572006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166420C7-7F6A-408C-ADFD-5E47435CC90E}"/>
              </a:ext>
            </a:extLst>
          </p:cNvPr>
          <p:cNvSpPr txBox="1"/>
          <p:nvPr/>
        </p:nvSpPr>
        <p:spPr>
          <a:xfrm>
            <a:off x="1182156" y="3828859"/>
            <a:ext cx="163444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Astrid Haugen Vik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Ketil Bø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Anne Belboe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Sverre Clausen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Leif Koren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35D212F7-CC39-4B10-92E5-6BB302CA8599}"/>
              </a:ext>
            </a:extLst>
          </p:cNvPr>
          <p:cNvSpPr txBox="1"/>
          <p:nvPr/>
        </p:nvSpPr>
        <p:spPr>
          <a:xfrm>
            <a:off x="7129314" y="3810307"/>
            <a:ext cx="162115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Jens Martin Hovem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Georg Heggelund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Hefeng Dong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Arne Johnsen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Hans-Kristian Lian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9588A2EE-891C-41AE-8E3D-E8460D462E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5344" y="5208617"/>
            <a:ext cx="1926503" cy="15790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3810</TotalTime>
  <Words>244</Words>
  <Application>Microsoft Office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Bruker</dc:creator>
  <cp:lastModifiedBy>tore Krokstad</cp:lastModifiedBy>
  <cp:revision>72</cp:revision>
  <cp:lastPrinted>2021-12-06T06:21:36Z</cp:lastPrinted>
  <dcterms:modified xsi:type="dcterms:W3CDTF">2024-07-06T12:19:31Z</dcterms:modified>
</cp:coreProperties>
</file>