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192000" cy="6858000"/>
  <p:notesSz cx="6889750" cy="100187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946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00" tIns="96600" rIns="96600" bIns="96600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ellysbil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loverskrift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 innholdsdeler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menligning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re titte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hold med tekst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drett teks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drett tittel og teks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2653464" y="741361"/>
            <a:ext cx="6625945" cy="1975003"/>
          </a:xfrm>
          <a:prstGeom prst="flowChartAlternateProcess">
            <a:avLst/>
          </a:prstGeom>
          <a:solidFill>
            <a:srgbClr val="E1EFD8"/>
          </a:solidFill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1400"/>
            </a:pP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President:	</a:t>
            </a: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nb-NO" b="1" dirty="0">
                <a:latin typeface="Calibri"/>
                <a:ea typeface="Calibri"/>
                <a:cs typeface="Calibri"/>
                <a:sym typeface="Calibri"/>
              </a:rPr>
              <a:t>Tore Krokstad </a:t>
            </a: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b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Innk</a:t>
            </a: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President:</a:t>
            </a: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nb-NO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John Gjendemsjø</a:t>
            </a:r>
            <a:b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Siste president:</a:t>
            </a: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	</a:t>
            </a:r>
            <a:r>
              <a:rPr lang="nb-NO" b="1" dirty="0">
                <a:latin typeface="Calibri"/>
                <a:ea typeface="Calibri"/>
                <a:cs typeface="Calibri"/>
                <a:sym typeface="Calibri"/>
              </a:rPr>
              <a:t>Sissel Slettum Bjerke</a:t>
            </a:r>
            <a:b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Styremedlemmer:</a:t>
            </a:r>
            <a:r>
              <a:rPr lang="nb-NO" dirty="0">
                <a:latin typeface="Calibri"/>
                <a:ea typeface="Calibri"/>
                <a:cs typeface="Calibri"/>
                <a:sym typeface="Calibri"/>
              </a:rPr>
              <a:t> 	</a:t>
            </a:r>
            <a:r>
              <a:rPr lang="nb-NO" b="1" dirty="0">
                <a:latin typeface="Calibri"/>
                <a:ea typeface="Calibri"/>
                <a:cs typeface="Calibri"/>
                <a:sym typeface="Calibri"/>
              </a:rPr>
              <a:t>Leif A. Koren, Roar Bardal, Thor O. Olsen, Kjetil Utne</a:t>
            </a: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------------------------------------------------------------------------------------------------------------------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Kasserer:	</a:t>
            </a: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nb-NO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Astrid H. Vik</a:t>
            </a: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 </a:t>
            </a:r>
            <a:r>
              <a:rPr lang="nb-NO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Roller som m</a:t>
            </a: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øter i styret 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Sekretær:	</a:t>
            </a:r>
            <a:r>
              <a:rPr lang="nb-NO" b="1" dirty="0">
                <a:latin typeface="Calibri"/>
                <a:ea typeface="Calibri"/>
                <a:cs typeface="Calibri"/>
                <a:sym typeface="Calibri"/>
              </a:rPr>
              <a:t>	John Gjendemsjø</a:t>
            </a: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uten stemmerett</a:t>
            </a:r>
            <a:endParaRPr lang="nb-NO"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dirty="0">
                <a:latin typeface="Calibri"/>
                <a:ea typeface="Calibri"/>
                <a:cs typeface="Calibri"/>
                <a:sym typeface="Calibri"/>
              </a:rPr>
              <a:t>Nominert president:</a:t>
            </a:r>
            <a:r>
              <a:rPr lang="nb-NO" b="1" dirty="0">
                <a:latin typeface="Calibri"/>
                <a:ea typeface="Calibri"/>
                <a:cs typeface="Calibri"/>
                <a:sym typeface="Calibri"/>
              </a:rPr>
              <a:t>	NN		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/>
          <p:nvPr/>
        </p:nvSpPr>
        <p:spPr>
          <a:xfrm>
            <a:off x="6096000" y="5306702"/>
            <a:ext cx="1788137" cy="1480915"/>
          </a:xfrm>
          <a:prstGeom prst="flowChartAlternateProcess">
            <a:avLst/>
          </a:prstGeom>
          <a:noFill/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Programkomite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nb-NO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Ragnar Larsen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Kari Hovin Kjølle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Karin Aasly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Tor Singsaas</a:t>
            </a:r>
            <a:b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Anna-Cath. Hegstad</a:t>
            </a:r>
            <a:b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fi-FI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nb-NO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br>
              <a:rPr lang="x-none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1172871" y="3035530"/>
            <a:ext cx="1788137" cy="2178323"/>
          </a:xfrm>
          <a:prstGeom prst="flowChartAlternateProcess">
            <a:avLst/>
          </a:prstGeom>
          <a:noFill/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TRF og Prosjekter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nb-NO" sz="1600" b="1" dirty="0">
                <a:latin typeface="Calibri"/>
                <a:cs typeface="Calibri"/>
              </a:rPr>
              <a:t>Leif A. Koren</a:t>
            </a:r>
            <a:br>
              <a:rPr lang="nb-NO" sz="1600" b="1" dirty="0">
                <a:latin typeface="Calibri"/>
                <a:cs typeface="Calibri"/>
              </a:rPr>
            </a:br>
            <a:endParaRPr lang="nb-NO" sz="1600" b="1" dirty="0">
              <a:latin typeface="Calibri"/>
              <a:cs typeface="Calibri"/>
            </a:endParaRPr>
          </a:p>
        </p:txBody>
      </p:sp>
      <p:sp>
        <p:nvSpPr>
          <p:cNvPr id="88" name="Google Shape;88;p13"/>
          <p:cNvSpPr/>
          <p:nvPr/>
        </p:nvSpPr>
        <p:spPr>
          <a:xfrm>
            <a:off x="3146666" y="3035530"/>
            <a:ext cx="1745274" cy="1975003"/>
          </a:xfrm>
          <a:prstGeom prst="flowChartAlternateProcess">
            <a:avLst/>
          </a:prstGeom>
          <a:noFill/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Internasjonal</a:t>
            </a: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sz="1600" b="1" dirty="0">
                <a:latin typeface="Calibri"/>
                <a:ea typeface="Calibri"/>
                <a:cs typeface="Calibri"/>
                <a:sym typeface="Calibri"/>
              </a:rPr>
              <a:t>Roar Bardal</a:t>
            </a:r>
            <a:endParaRPr sz="16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Randi Bakken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Kubilay Kartal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Krzysztof Orleanski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Knut Lyng Sandvik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Erling Dyrendahl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Joar Grimsbu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7161189" y="3030294"/>
            <a:ext cx="1745274" cy="2178324"/>
          </a:xfrm>
          <a:prstGeom prst="flowChartAlternateProcess">
            <a:avLst/>
          </a:prstGeom>
          <a:noFill/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Medlemskap og rekruttering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sz="1600" b="1" dirty="0">
                <a:latin typeface="Calibri"/>
                <a:ea typeface="Calibri"/>
                <a:cs typeface="Calibri"/>
                <a:sym typeface="Calibri"/>
              </a:rPr>
              <a:t>Thor O. Olsen</a:t>
            </a:r>
            <a:endParaRPr sz="16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9092121" y="3028443"/>
            <a:ext cx="1998451" cy="2180174"/>
          </a:xfrm>
          <a:prstGeom prst="flowChartAlternateProcess">
            <a:avLst/>
          </a:prstGeom>
          <a:noFill/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Omdømme og PR</a:t>
            </a:r>
            <a:endParaRPr lang="nb-NO" sz="1600" b="1" i="0" u="none" strike="noStrike" cap="none" dirty="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nb-NO" sz="16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Kjetil Utne</a:t>
            </a:r>
            <a:b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b-NO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Kjell Narve Ludvigsen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nb-NO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Nils Anders Hagfors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nb-NO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Torbjørn Sølsnes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nb-NO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Ahmet Karais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nb-NO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Tore Mørch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nb-NO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Arne Rønning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endParaRPr lang="nb-NO"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9279409" y="5740289"/>
            <a:ext cx="1889178" cy="607368"/>
          </a:xfrm>
          <a:prstGeom prst="flowChartAlternateProcess">
            <a:avLst/>
          </a:prstGeom>
          <a:solidFill>
            <a:srgbClr val="E1EFD8"/>
          </a:solidFill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Seremonimester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x-none" sz="1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Knut H. Lund</a:t>
            </a: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9510587" y="2108996"/>
            <a:ext cx="1889178" cy="607368"/>
          </a:xfrm>
          <a:prstGeom prst="flowChartAlternateProcess">
            <a:avLst/>
          </a:prstGeom>
          <a:solidFill>
            <a:srgbClr val="E1EFD8"/>
          </a:solidFill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Revisor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x-none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Eva S.  Skaar</a:t>
            </a:r>
            <a:br>
              <a:rPr lang="x-none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9520314" y="741361"/>
            <a:ext cx="1889179" cy="1047111"/>
          </a:xfrm>
          <a:prstGeom prst="flowChartAlternateProcess">
            <a:avLst/>
          </a:prstGeom>
          <a:solidFill>
            <a:srgbClr val="E1EFD8"/>
          </a:solidFill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Fondsstyret</a:t>
            </a:r>
            <a:endParaRPr dirty="0"/>
          </a:p>
          <a:p>
            <a:pPr algn="ctr">
              <a:buSzPts val="1400"/>
            </a:pPr>
            <a:r>
              <a:rPr lang="nb-NO" b="1" dirty="0">
                <a:latin typeface="Calibri"/>
                <a:cs typeface="Calibri"/>
                <a:sym typeface="Calibri"/>
              </a:rPr>
              <a:t>Kasserer</a:t>
            </a:r>
            <a:endParaRPr lang="nb-NO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Oddbjørg Kvamme</a:t>
            </a: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b-NO" b="1" dirty="0">
                <a:latin typeface="Calibri"/>
                <a:ea typeface="Calibri"/>
                <a:cs typeface="Calibri"/>
                <a:sym typeface="Calibri"/>
              </a:rPr>
              <a:t>Georg Heggelund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659997" y="741361"/>
            <a:ext cx="1745274" cy="1975003"/>
          </a:xfrm>
          <a:prstGeom prst="flowChartAlternateProcess">
            <a:avLst/>
          </a:prstGeom>
          <a:solidFill>
            <a:srgbClr val="E1EFD8"/>
          </a:solidFill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Historie-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komite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Finn Ola Rasch</a:t>
            </a: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Jahn S. Hassel</a:t>
            </a:r>
            <a:endParaRPr b="1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Odd Bardal</a:t>
            </a: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 Ottesen</a:t>
            </a: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Jan Bendik Hestad</a:t>
            </a:r>
            <a:endParaRPr lang="nb-NO"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b="1" dirty="0">
                <a:latin typeface="Calibri"/>
                <a:ea typeface="Calibri"/>
                <a:cs typeface="Calibri"/>
                <a:sym typeface="Calibri"/>
              </a:rPr>
              <a:t>Eivind Stende</a:t>
            </a: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/>
          <p:nvPr/>
        </p:nvSpPr>
        <p:spPr>
          <a:xfrm>
            <a:off x="5077598" y="3030294"/>
            <a:ext cx="1897933" cy="1609800"/>
          </a:xfrm>
          <a:prstGeom prst="flowChartAlternateProcess">
            <a:avLst/>
          </a:prstGeom>
          <a:noFill/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Klubb-adm</a:t>
            </a:r>
            <a:r>
              <a:rPr lang="nb-NO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600" b="1" i="0" u="none" strike="noStrike" cap="none" dirty="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sz="1600" b="1" dirty="0">
                <a:latin typeface="Calibri"/>
                <a:cs typeface="Calibri"/>
                <a:sym typeface="Calibri"/>
              </a:rPr>
              <a:t>John Gjendemsjø</a:t>
            </a: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b-NO" sz="14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Ragnar Larsen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sz="14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Randi Bakken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sz="14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Sissel Slettum Bjerke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nb-NO"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1238825" y="5408555"/>
            <a:ext cx="1732213" cy="1282967"/>
          </a:xfrm>
          <a:prstGeom prst="flowChartAlternateProcess">
            <a:avLst/>
          </a:prstGeom>
          <a:solidFill>
            <a:srgbClr val="E1EFD8"/>
          </a:solidFill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Valg -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komiteen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sz="1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- </a:t>
            </a:r>
            <a:r>
              <a:rPr lang="x-none" sz="1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Innk</a:t>
            </a:r>
            <a:r>
              <a:rPr lang="nb-NO" sz="1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.</a:t>
            </a:r>
            <a:r>
              <a:rPr lang="x-none" sz="1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President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b="1" dirty="0"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- President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sz="1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- </a:t>
            </a:r>
            <a:r>
              <a:rPr lang="x-none" sz="1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Siste President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2277743" y="204725"/>
            <a:ext cx="801033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Styret og komiteer i </a:t>
            </a:r>
            <a:r>
              <a:rPr lang="x-none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Trondhjem Rotary Klub </a:t>
            </a:r>
            <a:r>
              <a:rPr lang="x-none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</a:t>
            </a:r>
            <a:r>
              <a:rPr lang="nb-NO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x-none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202</a:t>
            </a:r>
            <a:r>
              <a:rPr lang="nb-NO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89648" y="885454"/>
            <a:ext cx="641925" cy="6419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9" name="Google Shape;99;p13"/>
          <p:cNvCxnSpPr>
            <a:cxnSpLocks/>
            <a:stCxn id="95" idx="2"/>
          </p:cNvCxnSpPr>
          <p:nvPr/>
        </p:nvCxnSpPr>
        <p:spPr>
          <a:xfrm flipH="1">
            <a:off x="5282119" y="4640094"/>
            <a:ext cx="744446" cy="55520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00" name="Google Shape;100;p13"/>
          <p:cNvCxnSpPr>
            <a:cxnSpLocks/>
            <a:stCxn id="95" idx="2"/>
            <a:endCxn id="86" idx="0"/>
          </p:cNvCxnSpPr>
          <p:nvPr/>
        </p:nvCxnSpPr>
        <p:spPr>
          <a:xfrm>
            <a:off x="6026565" y="4640094"/>
            <a:ext cx="963504" cy="66660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01" name="Google Shape;101;p13"/>
          <p:cNvSpPr/>
          <p:nvPr/>
        </p:nvSpPr>
        <p:spPr>
          <a:xfrm>
            <a:off x="6096001" y="2005825"/>
            <a:ext cx="236706" cy="572006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166420C7-7F6A-408C-ADFD-5E47435CC90E}"/>
              </a:ext>
            </a:extLst>
          </p:cNvPr>
          <p:cNvSpPr txBox="1"/>
          <p:nvPr/>
        </p:nvSpPr>
        <p:spPr>
          <a:xfrm>
            <a:off x="1182156" y="3828859"/>
            <a:ext cx="163444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Guttorm Eilertsen</a:t>
            </a:r>
          </a:p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Lise Kaspersen</a:t>
            </a:r>
          </a:p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Anne Belboe</a:t>
            </a:r>
          </a:p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Ketil Bø</a:t>
            </a:r>
          </a:p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Sverre Clausen</a:t>
            </a:r>
          </a:p>
        </p:txBody>
      </p: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35D212F7-CC39-4B10-92E5-6BB302CA8599}"/>
              </a:ext>
            </a:extLst>
          </p:cNvPr>
          <p:cNvSpPr txBox="1"/>
          <p:nvPr/>
        </p:nvSpPr>
        <p:spPr>
          <a:xfrm>
            <a:off x="7129314" y="3810307"/>
            <a:ext cx="162115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Jens Martin Hovem</a:t>
            </a:r>
          </a:p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Jannicke Røgler</a:t>
            </a:r>
          </a:p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Knut Trosby</a:t>
            </a:r>
          </a:p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Hefeng Dong</a:t>
            </a:r>
          </a:p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Arne Johnsen</a:t>
            </a:r>
          </a:p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Hans-Kristian Lian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9588A2EE-891C-41AE-8E3D-E8460D462E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5344" y="5208617"/>
            <a:ext cx="1926503" cy="15790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3760</TotalTime>
  <Words>251</Words>
  <Application>Microsoft Office PowerPoint</Application>
  <PresentationFormat>Widescreen</PresentationFormat>
  <Paragraphs>67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Bruker</dc:creator>
  <cp:lastModifiedBy>tore Krokstad</cp:lastModifiedBy>
  <cp:revision>70</cp:revision>
  <cp:lastPrinted>2021-12-06T06:21:36Z</cp:lastPrinted>
  <dcterms:modified xsi:type="dcterms:W3CDTF">2022-09-26T13:32:52Z</dcterms:modified>
</cp:coreProperties>
</file>