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69" r:id="rId5"/>
    <p:sldId id="261" r:id="rId6"/>
    <p:sldId id="377" r:id="rId7"/>
    <p:sldId id="282" r:id="rId8"/>
    <p:sldId id="288" r:id="rId9"/>
    <p:sldId id="376" r:id="rId10"/>
    <p:sldId id="284" r:id="rId11"/>
    <p:sldId id="364" r:id="rId12"/>
    <p:sldId id="375" r:id="rId13"/>
    <p:sldId id="280" r:id="rId14"/>
    <p:sldId id="289" r:id="rId15"/>
    <p:sldId id="369" r:id="rId16"/>
    <p:sldId id="365" r:id="rId17"/>
    <p:sldId id="378" r:id="rId18"/>
    <p:sldId id="267" r:id="rId19"/>
    <p:sldId id="27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4617" autoAdjust="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304239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2022 TIL “EN POLIOFRI VERDEN”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 vil omfatte: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876376"/>
            <a:ext cx="8206880" cy="4121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Sørge for at Rotary oppfyller alle krav for å kunne søke, f.eks. ved å opprettholde distriktenes godkjennelse hos Innsamlingskontrollen.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Lokalisere og bruke Rotarys ressurser.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Innhente eksterne ressurser hvor nødvendig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Definere prosjektene pengene skal brukes til, i samarbeid med Rotary/End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 i Evanston.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Utarbeide søknaden til NRK TV-aksjonen.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Fortsette forankringen. Vektlegge informasjonsflyt.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TV-aksjonen sammen med NRK.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prosjektene (bruke pengene) via 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Rapportere til NRK når arbeidet er sluttført.</a:t>
            </a:r>
          </a:p>
          <a:p>
            <a:pPr marL="514350" indent="-51435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BF405-97F2-49C2-A0D4-9C74FBE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Fordeling av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81888F-4FBB-44BF-B4C0-EDB8B53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Norfo:</a:t>
            </a:r>
            <a:r>
              <a:rPr lang="nb-NO" dirty="0"/>
              <a:t> Ansvarlig for prosjektet i alle faser.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frittstående profesjonell organisasjon bygd opp av NRK vil organisere selve innsamlingsaksjonen under ledelse av en prosjektleder oppnevnt av Rotary.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innsamlede midlene overføres til Rotary/End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Klubbene</a:t>
            </a:r>
            <a:r>
              <a:rPr lang="nb-NO" dirty="0"/>
              <a:t> må stille med entusiasme og flest mulig bøssebærere.</a:t>
            </a:r>
          </a:p>
        </p:txBody>
      </p:sp>
    </p:spTree>
    <p:extLst>
      <p:ext uri="{BB962C8B-B14F-4D97-AF65-F5344CB8AC3E}">
        <p14:creationId xmlns:p14="http://schemas.microsoft.com/office/powerpoint/2010/main" val="8864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1574C-47EC-42A1-88D5-63FA53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89778-AA78-488C-8864-1795DEA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Fase 1 -</a:t>
            </a:r>
            <a:r>
              <a:rPr lang="nb-NO" sz="2400" dirty="0"/>
              <a:t>Planlegging, forankring, skrive søknad</a:t>
            </a:r>
          </a:p>
          <a:p>
            <a:pPr marL="0" indent="0">
              <a:buNone/>
            </a:pPr>
            <a:r>
              <a:rPr lang="nb-NO" sz="2400" dirty="0"/>
              <a:t>Lønns- og aktivitetsmidler pr år: NOK 1 million</a:t>
            </a:r>
          </a:p>
          <a:p>
            <a:pPr marL="0" indent="0">
              <a:buNone/>
            </a:pPr>
            <a:r>
              <a:rPr lang="nb-NO" sz="2400" dirty="0"/>
              <a:t>Finansieres via sponsormidler eller bidrag fra distriktene.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Fase 2 - </a:t>
            </a:r>
            <a:r>
              <a:rPr lang="nb-NO" sz="2400" dirty="0">
                <a:latin typeface="Georgia" panose="02040502050405020303" pitchFamily="18" charset="0"/>
                <a:ea typeface="Georgia" panose="02040502050405020303" pitchFamily="18" charset="0"/>
                <a:cs typeface="Calibri" panose="020F0502020204030204" pitchFamily="34" charset="0"/>
              </a:rPr>
              <a:t>Planlegge og gjennomføre selve TV-aksjonen.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NRKs innsamlingsaksjon koster </a:t>
            </a:r>
            <a:r>
              <a:rPr lang="nb-NO" sz="2400" dirty="0" err="1">
                <a:latin typeface="Georgia" panose="02040502050405020303" pitchFamily="18" charset="0"/>
                <a:cs typeface="Calibri" panose="020F0502020204030204" pitchFamily="34" charset="0"/>
              </a:rPr>
              <a:t>ca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 NOK 40 mill. Den finansieres av de innsamlede midlene men må forskutteres av RNTV. Erfaring viser at er det lett å få banklån til forarbeid med TV-aksjonen.</a:t>
            </a:r>
          </a:p>
          <a:p>
            <a:pPr marL="0" indent="0">
              <a:buNone/>
            </a:pPr>
            <a:endParaRPr lang="nb-NO" sz="24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F831A-1955-4E0A-BA7F-D9C9154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i søknadsperioden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0C00E-0AB8-4FC5-899B-055A8B93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Lønn til prosjektlederen må finansieres. Enten via tilskudd direkte fra distriktene eller ved kr 100 pr år i 2 år pr medlem. Det arbeides også med å skaffe midler gjennom sponsorer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arbeides altså med ulike løsninger. Klubbene vil bli holdt orientert.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919D-6798-483C-BF33-53D5CDF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 du være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26292-8F43-4E18-A88D-776CBC0C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behøver en prosjektleder, fortrinnsvis en rotarianer, men det er ikke et krav.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Frivillige rotarianere som vil delta i arbeidsgrupper og kan litt om økonomi, informasjonsarbeid, polio eller annet relevant for arbeidet.</a:t>
            </a:r>
          </a:p>
          <a:p>
            <a:endParaRPr lang="nb-NO" sz="2200" dirty="0"/>
          </a:p>
          <a:p>
            <a:r>
              <a:rPr lang="nb-NO" sz="2200" dirty="0"/>
              <a:t>For mer </a:t>
            </a:r>
            <a:r>
              <a:rPr lang="nb-NO" sz="2200"/>
              <a:t>informasjon, kontakt: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Claus E. Feyling: 48001747, cfeyling@cerfe.no</a:t>
            </a:r>
          </a:p>
          <a:p>
            <a:r>
              <a:rPr lang="nb-NO" sz="2200" dirty="0"/>
              <a:t>Erik Kreyberg Normann: 97501120, </a:t>
            </a:r>
            <a:r>
              <a:rPr lang="nb-NO" sz="2200" dirty="0" err="1"/>
              <a:t>erik@normann.no</a:t>
            </a:r>
            <a:endParaRPr lang="nb-NO" sz="2200" dirty="0"/>
          </a:p>
          <a:p>
            <a:r>
              <a:rPr lang="nb-NO" sz="2200" dirty="0"/>
              <a:t>Ingrid Grandum Berget: 91365033, </a:t>
            </a:r>
            <a:r>
              <a:rPr lang="nb-NO" sz="2200" dirty="0" err="1"/>
              <a:t>ingrid.berget@gmail.com</a:t>
            </a:r>
            <a:endParaRPr lang="nb-NO" sz="2200" u="sng" dirty="0"/>
          </a:p>
        </p:txBody>
      </p:sp>
    </p:spTree>
    <p:extLst>
      <p:ext uri="{BB962C8B-B14F-4D97-AF65-F5344CB8AC3E}">
        <p14:creationId xmlns:p14="http://schemas.microsoft.com/office/powerpoint/2010/main" val="31134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og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895935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1979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Pilotprosjekt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Filipinene</a:t>
            </a:r>
            <a:r>
              <a:rPr lang="en-US" sz="2000" dirty="0">
                <a:solidFill>
                  <a:schemeClr val="tx1"/>
                </a:solidFill>
              </a:rPr>
              <a:t>:                             6 </a:t>
            </a:r>
            <a:r>
              <a:rPr lang="en-US" sz="2000" dirty="0" err="1">
                <a:solidFill>
                  <a:schemeClr val="tx1"/>
                </a:solidFill>
              </a:rPr>
              <a:t>millioner</a:t>
            </a:r>
            <a:r>
              <a:rPr lang="en-US" sz="2000" dirty="0">
                <a:solidFill>
                  <a:schemeClr val="tx1"/>
                </a:solidFill>
              </a:rPr>
              <a:t> barn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vaksinert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000" b="1" dirty="0"/>
              <a:t>1985</a:t>
            </a:r>
            <a:r>
              <a:rPr lang="en-US" altLang="en-US" sz="2000" dirty="0"/>
              <a:t>: Rotary </a:t>
            </a:r>
            <a:r>
              <a:rPr lang="en-US" altLang="en-US" sz="2000" dirty="0" err="1"/>
              <a:t>lanserer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49C2B"/>
                </a:solidFill>
              </a:rPr>
              <a:t>PolioPlus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Blir</a:t>
            </a:r>
            <a:r>
              <a:rPr lang="en-US" altLang="en-US" sz="2000" dirty="0"/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verdens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største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globale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folkehelseinitiativ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koordinert</a:t>
            </a:r>
            <a:r>
              <a:rPr lang="en-US" altLang="en-US" sz="2000" dirty="0">
                <a:solidFill>
                  <a:schemeClr val="tx1"/>
                </a:solidFill>
              </a:rPr>
              <a:t> av private.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/>
              <a:t>1988</a:t>
            </a:r>
            <a:r>
              <a:rPr lang="en-US" sz="2000" dirty="0"/>
              <a:t>: Rotary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spydspiss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partnerskapet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2000" dirty="0"/>
              <a:t>(GPEI), </a:t>
            </a:r>
            <a:r>
              <a:rPr lang="en-US" sz="2000" dirty="0" err="1"/>
              <a:t>sammen</a:t>
            </a:r>
            <a:r>
              <a:rPr lang="en-US" sz="2000" dirty="0"/>
              <a:t> med World Health Organization, UNICEF og U.S. Centers for Disease Control    and Prevention.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slutter</a:t>
            </a:r>
            <a:r>
              <a:rPr lang="en-US" sz="2000" dirty="0"/>
              <a:t> </a:t>
            </a:r>
            <a:r>
              <a:rPr lang="en-US" sz="2000" b="1" dirty="0"/>
              <a:t>The Bill &amp; Melinda Gates Foundation </a:t>
            </a:r>
            <a:r>
              <a:rPr lang="en-US" sz="2000" dirty="0"/>
              <a:t>seg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initiativet</a:t>
            </a:r>
            <a:r>
              <a:rPr lang="en-US" sz="2000" dirty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43F79-4085-4057-9E6B-389BD750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Polio og COVID-19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36668-E5CA-4761-B301-D11D4FC4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Dør-til-dør-aksjoner i Pakistan og Afghanistan for å vaksinere er satt på vent inntil forbud mot å gå ut er opphevet.</a:t>
            </a:r>
          </a:p>
          <a:p>
            <a:r>
              <a:rPr lang="nb-NO" dirty="0"/>
              <a:t>Hele infrastrukturen som er bygget opp for å bekjempe polio: Helsearbeider, helsesenter, laboratorier mm. er stilt til disposisjon i arbeidet for å stoppe COVID-19.</a:t>
            </a:r>
          </a:p>
          <a:p>
            <a:r>
              <a:rPr lang="nb-NO" dirty="0"/>
              <a:t>Vaksinasjonsarbeidet går for fullt der det er mulig.</a:t>
            </a:r>
          </a:p>
          <a:p>
            <a:r>
              <a:rPr lang="en-US" dirty="0"/>
              <a:t>The Bill &amp; Melinda Gates Foundation</a:t>
            </a:r>
            <a:r>
              <a:rPr lang="nb-NO" dirty="0"/>
              <a:t> er fortsatt med. (Feilinformasjon har sirkulert.)</a:t>
            </a:r>
          </a:p>
        </p:txBody>
      </p:sp>
    </p:spTree>
    <p:extLst>
      <p:ext uri="{BB962C8B-B14F-4D97-AF65-F5344CB8AC3E}">
        <p14:creationId xmlns:p14="http://schemas.microsoft.com/office/powerpoint/2010/main" val="114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Rotarys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83" y="1685672"/>
            <a:ext cx="6251633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2.5 </a:t>
            </a:r>
            <a:r>
              <a:rPr lang="en-US" altLang="en-US" sz="2300" dirty="0" err="1">
                <a:solidFill>
                  <a:schemeClr val="tx1"/>
                </a:solidFill>
              </a:rPr>
              <a:t>milliarder</a:t>
            </a:r>
            <a:r>
              <a:rPr lang="en-US" altLang="en-US" sz="2300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17.4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</a:rPr>
              <a:t>tilfeller</a:t>
            </a:r>
            <a:r>
              <a:rPr lang="en-US" altLang="en-US" sz="2300" dirty="0">
                <a:solidFill>
                  <a:schemeClr val="tx1"/>
                </a:solidFill>
              </a:rPr>
              <a:t> av </a:t>
            </a:r>
            <a:r>
              <a:rPr lang="en-US" altLang="en-US" sz="2300" dirty="0" err="1">
                <a:solidFill>
                  <a:schemeClr val="tx1"/>
                </a:solidFill>
              </a:rPr>
              <a:t>poliolammelser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avverge</a:t>
            </a:r>
            <a:r>
              <a:rPr lang="en-US" altLang="en-US" sz="2300" dirty="0"/>
              <a:t> at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1.5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barn </a:t>
            </a:r>
            <a:r>
              <a:rPr lang="en-US" altLang="en-US" sz="2300" dirty="0" err="1">
                <a:solidFill>
                  <a:schemeClr val="tx1"/>
                </a:solidFill>
              </a:rPr>
              <a:t>døde</a:t>
            </a:r>
            <a:r>
              <a:rPr lang="en-US" altLang="en-US" sz="2300" dirty="0">
                <a:solidFill>
                  <a:srgbClr val="F49C2B"/>
                </a:solidFill>
              </a:rPr>
              <a:t>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ble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vitamin A og </a:t>
            </a:r>
            <a:r>
              <a:rPr lang="en-US" altLang="en-US" sz="2300" dirty="0" err="1"/>
              <a:t>markkur</a:t>
            </a:r>
            <a:r>
              <a:rPr lang="en-US" altLang="en-US" sz="23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/>
              <a:t>     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b="1" dirty="0"/>
              <a:t>   </a:t>
            </a:r>
            <a:r>
              <a:rPr lang="en-US" altLang="en-US" sz="2800" b="1" dirty="0"/>
              <a:t>MEN - </a:t>
            </a:r>
            <a:r>
              <a:rPr lang="en-US" altLang="en-US" sz="2000" b="1" dirty="0"/>
              <a:t> ARBEIDET ER IKKE SLUTTFØRT!</a:t>
            </a:r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6DCE0-1DE4-4261-AF9C-C877AEB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arbeide for å få TV-aksjonen?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C72ED-BEF0-493F-AC86-024B04CF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Rotary har lovet verdens barn å utrydde polio.</a:t>
            </a:r>
          </a:p>
          <a:p>
            <a:r>
              <a:rPr lang="nb-NO" dirty="0"/>
              <a:t>Målet er innenfor rekkevidde, men den fasen vi er inne i nå er ekstremt kostbar. </a:t>
            </a:r>
          </a:p>
          <a:p>
            <a:r>
              <a:rPr lang="nb-NO" dirty="0"/>
              <a:t>TV-aksjonen innbringer årlig ca. 240 mill. kroner.</a:t>
            </a:r>
          </a:p>
          <a:p>
            <a:r>
              <a:rPr lang="en-US" sz="2800" dirty="0"/>
              <a:t>I </a:t>
            </a:r>
            <a:r>
              <a:rPr lang="en-US" sz="2800" dirty="0" err="1"/>
              <a:t>vårt</a:t>
            </a:r>
            <a:r>
              <a:rPr lang="en-US" sz="2800" dirty="0"/>
              <a:t> </a:t>
            </a:r>
            <a:r>
              <a:rPr lang="en-US" sz="2800" dirty="0" err="1"/>
              <a:t>tilfelle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The Bill &amp; Melinda Gates Foundation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/>
              <a:t>doble </a:t>
            </a:r>
            <a:r>
              <a:rPr lang="en-US" sz="2800" dirty="0"/>
              <a:t>den </a:t>
            </a:r>
            <a:r>
              <a:rPr lang="en-US" sz="2800" u="sng" dirty="0"/>
              <a:t>private</a:t>
            </a:r>
            <a:r>
              <a:rPr lang="en-US" sz="2800" dirty="0"/>
              <a:t> </a:t>
            </a:r>
            <a:r>
              <a:rPr lang="en-US" sz="2800" dirty="0" err="1"/>
              <a:t>andelen</a:t>
            </a:r>
            <a:r>
              <a:rPr lang="en-US" sz="2800" dirty="0"/>
              <a:t> av </a:t>
            </a:r>
            <a:r>
              <a:rPr lang="en-US" sz="2800" dirty="0" err="1"/>
              <a:t>innsamlede</a:t>
            </a:r>
            <a:r>
              <a:rPr lang="en-US" sz="2800" dirty="0"/>
              <a:t> </a:t>
            </a:r>
            <a:r>
              <a:rPr lang="en-US" sz="2800" dirty="0" err="1"/>
              <a:t>midler</a:t>
            </a:r>
            <a:r>
              <a:rPr lang="en-US" sz="2800" dirty="0"/>
              <a:t>. Det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øke</a:t>
            </a:r>
            <a:r>
              <a:rPr lang="en-US" sz="2800" dirty="0"/>
              <a:t> </a:t>
            </a:r>
            <a:r>
              <a:rPr lang="en-US" sz="2800" dirty="0" err="1"/>
              <a:t>forventet</a:t>
            </a:r>
            <a:r>
              <a:rPr lang="en-US" sz="2800" dirty="0"/>
              <a:t>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vesentlig</a:t>
            </a:r>
            <a:r>
              <a:rPr lang="en-US" sz="2800" dirty="0"/>
              <a:t>. </a:t>
            </a:r>
            <a:r>
              <a:rPr lang="en-US" sz="1900" dirty="0"/>
              <a:t>(</a:t>
            </a:r>
            <a:r>
              <a:rPr lang="en-US" sz="1900" dirty="0" err="1"/>
              <a:t>Avtalen</a:t>
            </a:r>
            <a:r>
              <a:rPr lang="en-US" sz="1900" dirty="0"/>
              <a:t> </a:t>
            </a:r>
            <a:r>
              <a:rPr lang="en-US" sz="1900" dirty="0" err="1"/>
              <a:t>utløper</a:t>
            </a:r>
            <a:r>
              <a:rPr lang="en-US" sz="1900" dirty="0"/>
              <a:t> 1. </a:t>
            </a:r>
            <a:r>
              <a:rPr lang="en-US" sz="1900" dirty="0" err="1"/>
              <a:t>juli</a:t>
            </a:r>
            <a:r>
              <a:rPr lang="en-US" sz="1900" dirty="0"/>
              <a:t> 2023)</a:t>
            </a:r>
          </a:p>
          <a:p>
            <a:r>
              <a:rPr lang="en-US" sz="2800" dirty="0"/>
              <a:t>TV-</a:t>
            </a:r>
            <a:r>
              <a:rPr lang="en-US" sz="2800" dirty="0" err="1"/>
              <a:t>aksjonen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 Rotary </a:t>
            </a:r>
            <a:r>
              <a:rPr lang="en-US" sz="2800" dirty="0" err="1"/>
              <a:t>positiv</a:t>
            </a:r>
            <a:r>
              <a:rPr lang="en-US" sz="2800" dirty="0"/>
              <a:t> </a:t>
            </a:r>
            <a:r>
              <a:rPr lang="en-US" sz="2800" dirty="0" err="1"/>
              <a:t>oppmerksomhet</a:t>
            </a:r>
            <a:r>
              <a:rPr lang="en-US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672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A633A-AC6B-4EEE-B49B-597E62E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6E7C4-EA52-4DB9-A445-FF112FD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norske distriktene samarbeider om fellesprosjekter gjennom Norfo, Norsk </a:t>
            </a:r>
            <a:r>
              <a:rPr lang="nb-NO" dirty="0" err="1"/>
              <a:t>Rotaryforum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Distriktsguvernørene</a:t>
            </a:r>
            <a:r>
              <a:rPr lang="nb-NO" dirty="0"/>
              <a:t> har gjennom vedtak på Høst- og Vårmøter i de siste 3 årene bekreftet at de vil søke om å få TV-aksjonen til 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en-US" sz="2400" dirty="0"/>
              <a:t>Mange </a:t>
            </a:r>
            <a:r>
              <a:rPr lang="en-US" sz="2400" dirty="0" err="1"/>
              <a:t>rotaryklubber</a:t>
            </a:r>
            <a:r>
              <a:rPr lang="en-US" sz="2400" dirty="0"/>
              <a:t> er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engasjert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TV-</a:t>
            </a:r>
            <a:r>
              <a:rPr lang="en-US" sz="2400" dirty="0" err="1"/>
              <a:t>aksjonen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bøssebærere</a:t>
            </a:r>
            <a:r>
              <a:rPr lang="en-US" sz="2400" dirty="0"/>
              <a:t> og har </a:t>
            </a:r>
            <a:r>
              <a:rPr lang="en-US" sz="2400" dirty="0" err="1"/>
              <a:t>etterspurt</a:t>
            </a:r>
            <a:r>
              <a:rPr lang="en-US" sz="2400" dirty="0"/>
              <a:t> at den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End Polio Now </a:t>
            </a:r>
            <a:r>
              <a:rPr lang="en-US" sz="2400" dirty="0" err="1"/>
              <a:t>i</a:t>
            </a:r>
            <a:r>
              <a:rPr lang="en-US" sz="2400" dirty="0"/>
              <a:t> mange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Det </a:t>
            </a:r>
            <a:r>
              <a:rPr lang="en-US" sz="2400" dirty="0" err="1"/>
              <a:t>informeres</a:t>
            </a:r>
            <a:r>
              <a:rPr lang="en-US" sz="2400" dirty="0"/>
              <a:t> om TV-</a:t>
            </a:r>
            <a:r>
              <a:rPr lang="en-US" sz="2400" dirty="0" err="1"/>
              <a:t>aksjonsarbeidet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2020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distriktenes</a:t>
            </a:r>
            <a:r>
              <a:rPr lang="en-US" sz="2400" dirty="0"/>
              <a:t> </a:t>
            </a:r>
            <a:r>
              <a:rPr lang="en-US" sz="2400" dirty="0" err="1"/>
              <a:t>årsmøter</a:t>
            </a:r>
            <a:r>
              <a:rPr lang="en-US" sz="24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4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søkte om å få TV-aksjonen 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969283"/>
            <a:ext cx="8206880" cy="412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800" dirty="0">
                <a:solidFill>
                  <a:schemeClr val="tx1"/>
                </a:solidFill>
              </a:rPr>
              <a:t>Men, vi vant ikke frem den gangen.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Dette er ikke uvanlig.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 fleste organisasjoner søker flere ganger før de når frem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Mange svært gode og verdige «konkurrenter»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Vi lærte mye om prosessen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Masse nyttig arbeid la grunnen for neste gang…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E2D2-08E0-4283-8BC5-370A95A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8753"/>
          </a:xfrm>
        </p:spPr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Organisering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016A8B-B852-469C-B2DD-42FB7B38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u="sng" dirty="0"/>
              <a:t>Prosjekteier (PE):</a:t>
            </a:r>
            <a:r>
              <a:rPr lang="nb-NO" sz="2200" dirty="0"/>
              <a:t> Norfo, Rotary Norge. Representert ved Norfos styre.</a:t>
            </a:r>
          </a:p>
          <a:p>
            <a:r>
              <a:rPr lang="nb-NO" sz="2200" u="sng" dirty="0"/>
              <a:t>Prosjektansvarlig (PA): Leder av Norfos arbeidsutvalg</a:t>
            </a:r>
            <a:endParaRPr lang="nb-NO" sz="2200" dirty="0"/>
          </a:p>
          <a:p>
            <a:r>
              <a:rPr lang="nb-NO" sz="2200" u="sng" dirty="0"/>
              <a:t>Styringsgruppe:</a:t>
            </a:r>
            <a:r>
              <a:rPr lang="nb-NO" sz="2200" dirty="0"/>
              <a:t> Norfos arbeidsutvalg, utvidet med den som var leder foregående år. Ved å utvide styringsgruppen på denne måten sikres en kontinuitet over 4 år. Norfos AU arbeider i andre saker i den nåværende sammensetning i henhold til Norfos vedtekter § 3.2</a:t>
            </a:r>
          </a:p>
          <a:p>
            <a:r>
              <a:rPr lang="nb-NO" sz="2200" u="sng" dirty="0"/>
              <a:t>Prosjektleder (betalt):</a:t>
            </a:r>
            <a:r>
              <a:rPr lang="nb-NO" sz="2200" dirty="0"/>
              <a:t> Engasjeres fra 1. jan. 2021 i skalerbar stilling for å lede prosjektorganisasjonen, Rotary Norge TV-aksjonen (RNTV). Hvis Rotary tildeles TV-aksjonen i 2022 vil stillingsstørrelsen utvides i henhold til oppgavene.</a:t>
            </a:r>
          </a:p>
          <a:p>
            <a:r>
              <a:rPr lang="nb-NO" sz="2200" u="sng" dirty="0"/>
              <a:t>Arbeidsgrupper/ressursgrupper:</a:t>
            </a:r>
            <a:r>
              <a:rPr lang="nb-NO" sz="2200" dirty="0"/>
              <a:t> Opprettes etter behov.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9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85C68-2B25-41A1-9AFD-ABCED1A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Faser</a:t>
            </a:r>
            <a:r>
              <a:rPr lang="en-US" altLang="nb-NO" dirty="0">
                <a:latin typeface="Arial Narrow" pitchFamily="34" charset="0"/>
                <a:ea typeface="ＭＳ Ｐゴシック" pitchFamily="34" charset="-128"/>
              </a:rPr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056FB-479F-4316-8878-B38E84A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Forankring hos og motivering av egne medlemmer og utarbeidelse av ny søknad.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Planlegge og gjennomføre selve TV-aksjonen.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Gjennomføre aksjonsuker i Afghanistan og Pakistan og langs grensen mellom de to landene.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Rapportere og evaluere.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0C337EBE58C84183278242E55F6342" ma:contentTypeVersion="8" ma:contentTypeDescription="Opprett et nytt dokument." ma:contentTypeScope="" ma:versionID="92bc0c2970533b75cf83bcdc3deb3719">
  <xsd:schema xmlns:xsd="http://www.w3.org/2001/XMLSchema" xmlns:xs="http://www.w3.org/2001/XMLSchema" xmlns:p="http://schemas.microsoft.com/office/2006/metadata/properties" xmlns:ns3="c4efe9ce-6d38-4f5c-9247-bd4b7ae2953c" targetNamespace="http://schemas.microsoft.com/office/2006/metadata/properties" ma:root="true" ma:fieldsID="97eaa7a7372c519525920cfd1ab4aecc" ns3:_="">
    <xsd:import namespace="c4efe9ce-6d38-4f5c-9247-bd4b7ae29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e9ce-6d38-4f5c-9247-bd4b7ae29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506DB-4C90-4E90-8F5D-892E73C0E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B38A46-CDD4-4BC6-B3A5-09A95047072F}">
  <ds:schemaRefs>
    <ds:schemaRef ds:uri="http://purl.org/dc/terms/"/>
    <ds:schemaRef ds:uri="c4efe9ce-6d38-4f5c-9247-bd4b7ae295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31205</TotalTime>
  <Words>992</Words>
  <Application>Microsoft Office PowerPoint</Application>
  <PresentationFormat>Skjermfremvisning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Rotary og utryddelse av polio</vt:lpstr>
      <vt:lpstr>Polio og COVID-19</vt:lpstr>
      <vt:lpstr>Effekten av Rotarys polioarbeid</vt:lpstr>
      <vt:lpstr>Hvorfor arbeide for å få TV-aksjonen?</vt:lpstr>
      <vt:lpstr>Forankring</vt:lpstr>
      <vt:lpstr>Vi søkte om å få TV-aksjonen i 2020</vt:lpstr>
      <vt:lpstr>Organisering</vt:lpstr>
      <vt:lpstr>Faser:</vt:lpstr>
      <vt:lpstr>Prosjektet vil omfatte:</vt:lpstr>
      <vt:lpstr>Fordeling av oppgaver</vt:lpstr>
      <vt:lpstr>Kostnader og finansiering</vt:lpstr>
      <vt:lpstr>Finansiering i søknadsperioden</vt:lpstr>
      <vt:lpstr>Vil du være med?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tore Krokstad</cp:lastModifiedBy>
  <cp:revision>165</cp:revision>
  <cp:lastPrinted>2019-04-04T04:32:58Z</cp:lastPrinted>
  <dcterms:created xsi:type="dcterms:W3CDTF">2017-08-07T20:42:17Z</dcterms:created>
  <dcterms:modified xsi:type="dcterms:W3CDTF">2020-09-04T11:10:10Z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0x010100CC0C337EBE58C84183278242E55F6342</vt:lpwstr>
  </property>
</Properties>
</file>