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0"/>
  </p:notesMasterIdLst>
  <p:sldIdLst>
    <p:sldId id="329" r:id="rId5"/>
    <p:sldId id="257" r:id="rId6"/>
    <p:sldId id="258" r:id="rId7"/>
    <p:sldId id="260" r:id="rId8"/>
    <p:sldId id="259" r:id="rId9"/>
    <p:sldId id="390" r:id="rId10"/>
    <p:sldId id="267" r:id="rId11"/>
    <p:sldId id="388" r:id="rId12"/>
    <p:sldId id="393" r:id="rId13"/>
    <p:sldId id="394" r:id="rId14"/>
    <p:sldId id="396" r:id="rId15"/>
    <p:sldId id="280" r:id="rId16"/>
    <p:sldId id="281" r:id="rId17"/>
    <p:sldId id="282" r:id="rId18"/>
    <p:sldId id="334" r:id="rId19"/>
    <p:sldId id="402" r:id="rId20"/>
    <p:sldId id="398" r:id="rId21"/>
    <p:sldId id="399" r:id="rId22"/>
    <p:sldId id="400" r:id="rId23"/>
    <p:sldId id="401" r:id="rId24"/>
    <p:sldId id="285" r:id="rId25"/>
    <p:sldId id="346" r:id="rId26"/>
    <p:sldId id="348" r:id="rId27"/>
    <p:sldId id="350" r:id="rId28"/>
    <p:sldId id="352" r:id="rId29"/>
    <p:sldId id="354" r:id="rId30"/>
    <p:sldId id="403" r:id="rId31"/>
    <p:sldId id="404" r:id="rId32"/>
    <p:sldId id="407" r:id="rId33"/>
    <p:sldId id="405" r:id="rId34"/>
    <p:sldId id="408" r:id="rId35"/>
    <p:sldId id="360" r:id="rId36"/>
    <p:sldId id="362" r:id="rId37"/>
    <p:sldId id="369" r:id="rId38"/>
    <p:sldId id="387" r:id="rId39"/>
  </p:sldIdLst>
  <p:sldSz cx="9144000" cy="6858000" type="screen4x3"/>
  <p:notesSz cx="7010400" cy="9296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Heggum" initials="MH" lastIdx="13" clrIdx="0">
    <p:extLst/>
  </p:cmAuthor>
  <p:cmAuthor id="2" name="Katrine Benedicte Siebke Hunstad" initials="KBSH" lastIdx="1" clrIdx="1">
    <p:extLst>
      <p:ext uri="{19B8F6BF-5375-455C-9EA6-DF929625EA0E}">
        <p15:presenceInfo xmlns:p15="http://schemas.microsoft.com/office/powerpoint/2012/main" userId="S-1-5-21-2718228702-3884117053-69965803-32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84161" autoAdjust="0"/>
  </p:normalViewPr>
  <p:slideViewPr>
    <p:cSldViewPr snapToGrid="0">
      <p:cViewPr varScale="1">
        <p:scale>
          <a:sx n="90" d="100"/>
          <a:sy n="90" d="100"/>
        </p:scale>
        <p:origin x="1123" y="67"/>
      </p:cViewPr>
      <p:guideLst>
        <p:guide orient="horz" pos="2160"/>
        <p:guide pos="2880"/>
      </p:guideLst>
    </p:cSldViewPr>
  </p:slideViewPr>
  <p:outlineViewPr>
    <p:cViewPr>
      <p:scale>
        <a:sx n="33" d="100"/>
        <a:sy n="33" d="100"/>
      </p:scale>
      <p:origin x="0" y="426"/>
    </p:cViewPr>
  </p:outlineViewPr>
  <p:notesTextViewPr>
    <p:cViewPr>
      <p:scale>
        <a:sx n="3" d="2"/>
        <a:sy n="3" d="2"/>
      </p:scale>
      <p:origin x="0" y="0"/>
    </p:cViewPr>
  </p:notesTextViewPr>
  <p:sorterViewPr>
    <p:cViewPr>
      <p:scale>
        <a:sx n="100" d="100"/>
        <a:sy n="100" d="100"/>
      </p:scale>
      <p:origin x="0" y="-4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dirty="0" smtClean="0"/>
              <a:t>Produsert tonn/år</a:t>
            </a:r>
            <a:endParaRPr lang="nb-NO"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1979</c:v>
                </c:pt>
              </c:strCache>
            </c:strRef>
          </c:tx>
          <c:spPr>
            <a:solidFill>
              <a:schemeClr val="accent1"/>
            </a:solidFill>
            <a:ln>
              <a:noFill/>
            </a:ln>
            <a:effectLst/>
          </c:spPr>
          <c:invertIfNegative val="0"/>
          <c:cat>
            <c:strRef>
              <c:f>'Ark1'!$A$2:$A$6</c:f>
              <c:strCache>
                <c:ptCount val="5"/>
                <c:pt idx="0">
                  <c:v>Laks</c:v>
                </c:pt>
                <c:pt idx="1">
                  <c:v>Svin</c:v>
                </c:pt>
                <c:pt idx="2">
                  <c:v>Storfe</c:v>
                </c:pt>
                <c:pt idx="3">
                  <c:v>Sau</c:v>
                </c:pt>
                <c:pt idx="4">
                  <c:v>Fjørfe</c:v>
                </c:pt>
              </c:strCache>
            </c:strRef>
          </c:cat>
          <c:val>
            <c:numRef>
              <c:f>'Ark1'!$B$2:$B$6</c:f>
              <c:numCache>
                <c:formatCode>General</c:formatCode>
                <c:ptCount val="5"/>
                <c:pt idx="0">
                  <c:v>4389</c:v>
                </c:pt>
                <c:pt idx="1">
                  <c:v>76182</c:v>
                </c:pt>
                <c:pt idx="2">
                  <c:v>70674</c:v>
                </c:pt>
                <c:pt idx="3">
                  <c:v>17059</c:v>
                </c:pt>
                <c:pt idx="4">
                  <c:v>10452</c:v>
                </c:pt>
              </c:numCache>
            </c:numRef>
          </c:val>
          <c:extLst xmlns:c16r2="http://schemas.microsoft.com/office/drawing/2015/06/chart">
            <c:ext xmlns:c16="http://schemas.microsoft.com/office/drawing/2014/chart" uri="{C3380CC4-5D6E-409C-BE32-E72D297353CC}">
              <c16:uniqueId val="{00000000-0C9E-4D74-BDBB-23931D9906C1}"/>
            </c:ext>
          </c:extLst>
        </c:ser>
        <c:ser>
          <c:idx val="1"/>
          <c:order val="1"/>
          <c:tx>
            <c:strRef>
              <c:f>'Ark1'!$C$1</c:f>
              <c:strCache>
                <c:ptCount val="1"/>
                <c:pt idx="0">
                  <c:v>1994</c:v>
                </c:pt>
              </c:strCache>
            </c:strRef>
          </c:tx>
          <c:spPr>
            <a:solidFill>
              <a:schemeClr val="accent2"/>
            </a:solidFill>
            <a:ln>
              <a:noFill/>
            </a:ln>
            <a:effectLst/>
          </c:spPr>
          <c:invertIfNegative val="0"/>
          <c:cat>
            <c:strRef>
              <c:f>'Ark1'!$A$2:$A$6</c:f>
              <c:strCache>
                <c:ptCount val="5"/>
                <c:pt idx="0">
                  <c:v>Laks</c:v>
                </c:pt>
                <c:pt idx="1">
                  <c:v>Svin</c:v>
                </c:pt>
                <c:pt idx="2">
                  <c:v>Storfe</c:v>
                </c:pt>
                <c:pt idx="3">
                  <c:v>Sau</c:v>
                </c:pt>
                <c:pt idx="4">
                  <c:v>Fjørfe</c:v>
                </c:pt>
              </c:strCache>
            </c:strRef>
          </c:cat>
          <c:val>
            <c:numRef>
              <c:f>'Ark1'!$C$2:$C$6</c:f>
              <c:numCache>
                <c:formatCode>General</c:formatCode>
                <c:ptCount val="5"/>
                <c:pt idx="0">
                  <c:v>202460</c:v>
                </c:pt>
                <c:pt idx="1">
                  <c:v>91135</c:v>
                </c:pt>
                <c:pt idx="2">
                  <c:v>86730</c:v>
                </c:pt>
                <c:pt idx="3">
                  <c:v>24827</c:v>
                </c:pt>
                <c:pt idx="4">
                  <c:v>25151</c:v>
                </c:pt>
              </c:numCache>
            </c:numRef>
          </c:val>
          <c:extLst xmlns:c16r2="http://schemas.microsoft.com/office/drawing/2015/06/chart">
            <c:ext xmlns:c16="http://schemas.microsoft.com/office/drawing/2014/chart" uri="{C3380CC4-5D6E-409C-BE32-E72D297353CC}">
              <c16:uniqueId val="{00000001-0C9E-4D74-BDBB-23931D9906C1}"/>
            </c:ext>
          </c:extLst>
        </c:ser>
        <c:ser>
          <c:idx val="2"/>
          <c:order val="2"/>
          <c:tx>
            <c:strRef>
              <c:f>'Ark1'!$D$1</c:f>
              <c:strCache>
                <c:ptCount val="1"/>
                <c:pt idx="0">
                  <c:v>2004</c:v>
                </c:pt>
              </c:strCache>
            </c:strRef>
          </c:tx>
          <c:spPr>
            <a:solidFill>
              <a:schemeClr val="accent3"/>
            </a:solidFill>
            <a:ln>
              <a:noFill/>
            </a:ln>
            <a:effectLst/>
          </c:spPr>
          <c:invertIfNegative val="0"/>
          <c:cat>
            <c:strRef>
              <c:f>'Ark1'!$A$2:$A$6</c:f>
              <c:strCache>
                <c:ptCount val="5"/>
                <c:pt idx="0">
                  <c:v>Laks</c:v>
                </c:pt>
                <c:pt idx="1">
                  <c:v>Svin</c:v>
                </c:pt>
                <c:pt idx="2">
                  <c:v>Storfe</c:v>
                </c:pt>
                <c:pt idx="3">
                  <c:v>Sau</c:v>
                </c:pt>
                <c:pt idx="4">
                  <c:v>Fjørfe</c:v>
                </c:pt>
              </c:strCache>
            </c:strRef>
          </c:cat>
          <c:val>
            <c:numRef>
              <c:f>'Ark1'!$D$2:$D$6</c:f>
              <c:numCache>
                <c:formatCode>General</c:formatCode>
                <c:ptCount val="5"/>
                <c:pt idx="0">
                  <c:v>563914</c:v>
                </c:pt>
                <c:pt idx="1">
                  <c:v>113487</c:v>
                </c:pt>
                <c:pt idx="2">
                  <c:v>86572</c:v>
                </c:pt>
                <c:pt idx="3">
                  <c:v>26133</c:v>
                </c:pt>
                <c:pt idx="4">
                  <c:v>54238</c:v>
                </c:pt>
              </c:numCache>
            </c:numRef>
          </c:val>
          <c:extLst xmlns:c16r2="http://schemas.microsoft.com/office/drawing/2015/06/chart">
            <c:ext xmlns:c16="http://schemas.microsoft.com/office/drawing/2014/chart" uri="{C3380CC4-5D6E-409C-BE32-E72D297353CC}">
              <c16:uniqueId val="{00000002-0C9E-4D74-BDBB-23931D9906C1}"/>
            </c:ext>
          </c:extLst>
        </c:ser>
        <c:ser>
          <c:idx val="3"/>
          <c:order val="3"/>
          <c:tx>
            <c:strRef>
              <c:f>'Ark1'!$E$1</c:f>
              <c:strCache>
                <c:ptCount val="1"/>
                <c:pt idx="0">
                  <c:v>2014</c:v>
                </c:pt>
              </c:strCache>
            </c:strRef>
          </c:tx>
          <c:spPr>
            <a:solidFill>
              <a:schemeClr val="accent4"/>
            </a:solidFill>
            <a:ln>
              <a:noFill/>
            </a:ln>
            <a:effectLst/>
          </c:spPr>
          <c:invertIfNegative val="0"/>
          <c:cat>
            <c:strRef>
              <c:f>'Ark1'!$A$2:$A$6</c:f>
              <c:strCache>
                <c:ptCount val="5"/>
                <c:pt idx="0">
                  <c:v>Laks</c:v>
                </c:pt>
                <c:pt idx="1">
                  <c:v>Svin</c:v>
                </c:pt>
                <c:pt idx="2">
                  <c:v>Storfe</c:v>
                </c:pt>
                <c:pt idx="3">
                  <c:v>Sau</c:v>
                </c:pt>
                <c:pt idx="4">
                  <c:v>Fjørfe</c:v>
                </c:pt>
              </c:strCache>
            </c:strRef>
          </c:cat>
          <c:val>
            <c:numRef>
              <c:f>'Ark1'!$E$2:$E$6</c:f>
              <c:numCache>
                <c:formatCode>General</c:formatCode>
                <c:ptCount val="5"/>
                <c:pt idx="0">
                  <c:v>1272358</c:v>
                </c:pt>
                <c:pt idx="1">
                  <c:v>134600</c:v>
                </c:pt>
                <c:pt idx="2">
                  <c:v>79000</c:v>
                </c:pt>
                <c:pt idx="3">
                  <c:v>24000</c:v>
                </c:pt>
                <c:pt idx="4">
                  <c:v>92532</c:v>
                </c:pt>
              </c:numCache>
            </c:numRef>
          </c:val>
          <c:extLst xmlns:c16r2="http://schemas.microsoft.com/office/drawing/2015/06/chart">
            <c:ext xmlns:c16="http://schemas.microsoft.com/office/drawing/2014/chart" uri="{C3380CC4-5D6E-409C-BE32-E72D297353CC}">
              <c16:uniqueId val="{00000003-0C9E-4D74-BDBB-23931D9906C1}"/>
            </c:ext>
          </c:extLst>
        </c:ser>
        <c:dLbls>
          <c:showLegendKey val="0"/>
          <c:showVal val="0"/>
          <c:showCatName val="0"/>
          <c:showSerName val="0"/>
          <c:showPercent val="0"/>
          <c:showBubbleSize val="0"/>
        </c:dLbls>
        <c:gapWidth val="219"/>
        <c:overlap val="-27"/>
        <c:axId val="444044248"/>
        <c:axId val="444044640"/>
      </c:barChart>
      <c:catAx>
        <c:axId val="444044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4044640"/>
        <c:crosses val="autoZero"/>
        <c:auto val="1"/>
        <c:lblAlgn val="ctr"/>
        <c:lblOffset val="100"/>
        <c:noMultiLvlLbl val="0"/>
      </c:catAx>
      <c:valAx>
        <c:axId val="444044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44044248"/>
        <c:crosses val="autoZero"/>
        <c:crossBetween val="between"/>
      </c:valAx>
      <c:spPr>
        <a:noFill/>
        <a:ln>
          <a:noFill/>
        </a:ln>
        <a:effectLst>
          <a:outerShdw blurRad="50800" dist="38100" dir="2700000" algn="tl" rotWithShape="0">
            <a:prstClr val="black">
              <a:alpha val="40000"/>
            </a:prstClr>
          </a:outerShdw>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355 000 </a:t>
            </a:r>
            <a:r>
              <a:rPr lang="en-US" dirty="0" err="1" smtClean="0"/>
              <a:t>tonn</a:t>
            </a:r>
            <a:r>
              <a:rPr lang="en-US" dirty="0" smtClean="0"/>
              <a:t> </a:t>
            </a:r>
            <a:r>
              <a:rPr lang="en-US" dirty="0" err="1" smtClean="0"/>
              <a:t>matsvinn</a:t>
            </a:r>
            <a:r>
              <a:rPr lang="en-US" dirty="0" smtClean="0"/>
              <a:t> </a:t>
            </a:r>
            <a:r>
              <a:rPr lang="en-US" dirty="0" err="1" smtClean="0"/>
              <a:t>pr</a:t>
            </a:r>
            <a:r>
              <a:rPr lang="en-US" dirty="0" smtClean="0"/>
              <a:t> </a:t>
            </a:r>
            <a:r>
              <a:rPr lang="en-US" dirty="0" err="1" smtClean="0"/>
              <a:t>år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tx>
            <c:strRef>
              <c:f>'Ark1'!$B$1</c:f>
              <c:strCache>
                <c:ptCount val="1"/>
                <c:pt idx="0">
                  <c:v>Salg</c:v>
                </c:pt>
              </c:strCache>
            </c:strRef>
          </c:tx>
          <c:spPr>
            <a:effectLst>
              <a:outerShdw blurRad="50800" dist="38100" dir="5400000" algn="t" rotWithShape="0">
                <a:prstClr val="black">
                  <a:alpha val="40000"/>
                </a:prstClr>
              </a:outerShdw>
            </a:effectLst>
          </c:spPr>
          <c:dPt>
            <c:idx val="0"/>
            <c:bubble3D val="0"/>
            <c:spPr>
              <a:solidFill>
                <a:schemeClr val="accent1"/>
              </a:solidFill>
              <a:ln w="19050">
                <a:solidFill>
                  <a:schemeClr val="lt1"/>
                </a:solidFill>
              </a:ln>
              <a:effectLst>
                <a:outerShdw blurRad="50800" dist="38100" dir="5400000" algn="t" rotWithShape="0">
                  <a:prstClr val="black">
                    <a:alpha val="40000"/>
                  </a:prstClr>
                </a:outerShdw>
              </a:effectLst>
            </c:spPr>
            <c:extLst xmlns:c16r2="http://schemas.microsoft.com/office/drawing/2015/06/chart">
              <c:ext xmlns:c16="http://schemas.microsoft.com/office/drawing/2014/chart" uri="{C3380CC4-5D6E-409C-BE32-E72D297353CC}">
                <c16:uniqueId val="{00000001-81B0-4958-A7E2-2F28FE494EFE}"/>
              </c:ext>
            </c:extLst>
          </c:dPt>
          <c:dPt>
            <c:idx val="1"/>
            <c:bubble3D val="0"/>
            <c:spPr>
              <a:solidFill>
                <a:schemeClr val="accent2"/>
              </a:solidFill>
              <a:ln w="19050">
                <a:solidFill>
                  <a:schemeClr val="lt1"/>
                </a:solidFill>
              </a:ln>
              <a:effectLst>
                <a:outerShdw blurRad="50800" dist="38100" dir="5400000" algn="t" rotWithShape="0">
                  <a:prstClr val="black">
                    <a:alpha val="40000"/>
                  </a:prstClr>
                </a:outerShdw>
              </a:effectLst>
            </c:spPr>
            <c:extLst xmlns:c16r2="http://schemas.microsoft.com/office/drawing/2015/06/chart">
              <c:ext xmlns:c16="http://schemas.microsoft.com/office/drawing/2014/chart" uri="{C3380CC4-5D6E-409C-BE32-E72D297353CC}">
                <c16:uniqueId val="{00000003-81B0-4958-A7E2-2F28FE494EFE}"/>
              </c:ext>
            </c:extLst>
          </c:dPt>
          <c:dPt>
            <c:idx val="2"/>
            <c:bubble3D val="0"/>
            <c:spPr>
              <a:solidFill>
                <a:schemeClr val="accent3"/>
              </a:solidFill>
              <a:ln w="19050">
                <a:solidFill>
                  <a:schemeClr val="lt1"/>
                </a:solidFill>
              </a:ln>
              <a:effectLst>
                <a:outerShdw blurRad="50800" dist="38100" dir="5400000" algn="t" rotWithShape="0">
                  <a:prstClr val="black">
                    <a:alpha val="40000"/>
                  </a:prstClr>
                </a:outerShdw>
              </a:effectLst>
            </c:spPr>
            <c:extLst xmlns:c16r2="http://schemas.microsoft.com/office/drawing/2015/06/chart">
              <c:ext xmlns:c16="http://schemas.microsoft.com/office/drawing/2014/chart" uri="{C3380CC4-5D6E-409C-BE32-E72D297353CC}">
                <c16:uniqueId val="{00000005-81B0-4958-A7E2-2F28FE494EFE}"/>
              </c:ext>
            </c:extLst>
          </c:dPt>
          <c:dPt>
            <c:idx val="3"/>
            <c:bubble3D val="0"/>
            <c:spPr>
              <a:solidFill>
                <a:schemeClr val="accent4"/>
              </a:solidFill>
              <a:ln w="19050">
                <a:solidFill>
                  <a:schemeClr val="lt1"/>
                </a:solidFill>
              </a:ln>
              <a:effectLst>
                <a:outerShdw blurRad="50800" dist="38100" dir="5400000" algn="t" rotWithShape="0">
                  <a:prstClr val="black">
                    <a:alpha val="40000"/>
                  </a:prstClr>
                </a:outerShdw>
              </a:effectLst>
            </c:spPr>
            <c:extLst xmlns:c16r2="http://schemas.microsoft.com/office/drawing/2015/06/chart">
              <c:ext xmlns:c16="http://schemas.microsoft.com/office/drawing/2014/chart" uri="{C3380CC4-5D6E-409C-BE32-E72D297353CC}">
                <c16:uniqueId val="{00000007-81B0-4958-A7E2-2F28FE494EFE}"/>
              </c:ext>
            </c:extLst>
          </c:dPt>
          <c:cat>
            <c:strRef>
              <c:f>'Ark1'!$A$2:$A$5</c:f>
              <c:strCache>
                <c:ptCount val="4"/>
                <c:pt idx="0">
                  <c:v>Matindustri</c:v>
                </c:pt>
                <c:pt idx="1">
                  <c:v>Grossist</c:v>
                </c:pt>
                <c:pt idx="2">
                  <c:v>Husholdning</c:v>
                </c:pt>
                <c:pt idx="3">
                  <c:v>Dagligvarehandel</c:v>
                </c:pt>
              </c:strCache>
            </c:strRef>
          </c:cat>
          <c:val>
            <c:numRef>
              <c:f>'Ark1'!$B$2:$B$5</c:f>
              <c:numCache>
                <c:formatCode>General</c:formatCode>
                <c:ptCount val="4"/>
                <c:pt idx="0">
                  <c:v>21</c:v>
                </c:pt>
                <c:pt idx="1">
                  <c:v>1</c:v>
                </c:pt>
                <c:pt idx="2">
                  <c:v>61</c:v>
                </c:pt>
                <c:pt idx="3">
                  <c:v>17</c:v>
                </c:pt>
              </c:numCache>
            </c:numRef>
          </c:val>
          <c:extLst xmlns:c16r2="http://schemas.microsoft.com/office/drawing/2015/06/chart">
            <c:ext xmlns:c16="http://schemas.microsoft.com/office/drawing/2014/chart" uri="{C3380CC4-5D6E-409C-BE32-E72D297353CC}">
              <c16:uniqueId val="{00000008-81B0-4958-A7E2-2F28FE494EF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513072855365875"/>
          <c:y val="0.91814628709929447"/>
          <c:w val="0.74973854289268249"/>
          <c:h val="8.18537129007055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2014</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'Ark1'!$A$2:$A$10</c:f>
              <c:strCache>
                <c:ptCount val="9"/>
                <c:pt idx="0">
                  <c:v>Landdyr</c:v>
                </c:pt>
                <c:pt idx="1">
                  <c:v>Dyrevelferdsloven</c:v>
                </c:pt>
                <c:pt idx="2">
                  <c:v>Akvatiske dyr</c:v>
                </c:pt>
                <c:pt idx="3">
                  <c:v>Planter</c:v>
                </c:pt>
                <c:pt idx="4">
                  <c:v>Næringsmidler </c:v>
                </c:pt>
                <c:pt idx="5">
                  <c:v>Drikkevann</c:v>
                </c:pt>
                <c:pt idx="6">
                  <c:v>Import</c:v>
                </c:pt>
                <c:pt idx="7">
                  <c:v>Grensekontroll</c:v>
                </c:pt>
                <c:pt idx="8">
                  <c:v>Eksport</c:v>
                </c:pt>
              </c:strCache>
            </c:strRef>
          </c:cat>
          <c:val>
            <c:numRef>
              <c:f>'Ark1'!$B$2:$B$10</c:f>
              <c:numCache>
                <c:formatCode>#,##0</c:formatCode>
                <c:ptCount val="9"/>
                <c:pt idx="0">
                  <c:v>27615</c:v>
                </c:pt>
                <c:pt idx="1">
                  <c:v>12648</c:v>
                </c:pt>
                <c:pt idx="2">
                  <c:v>3800</c:v>
                </c:pt>
                <c:pt idx="3">
                  <c:v>1837</c:v>
                </c:pt>
                <c:pt idx="4">
                  <c:v>22685</c:v>
                </c:pt>
                <c:pt idx="5">
                  <c:v>1724</c:v>
                </c:pt>
                <c:pt idx="6">
                  <c:v>3924</c:v>
                </c:pt>
                <c:pt idx="7">
                  <c:v>7430</c:v>
                </c:pt>
                <c:pt idx="8">
                  <c:v>1163</c:v>
                </c:pt>
              </c:numCache>
            </c:numRef>
          </c:val>
          <c:extLst xmlns:c16r2="http://schemas.microsoft.com/office/drawing/2015/06/chart">
            <c:ext xmlns:c16="http://schemas.microsoft.com/office/drawing/2014/chart" uri="{C3380CC4-5D6E-409C-BE32-E72D297353CC}">
              <c16:uniqueId val="{00000000-3268-459F-8654-930BDD160455}"/>
            </c:ext>
          </c:extLst>
        </c:ser>
        <c:ser>
          <c:idx val="1"/>
          <c:order val="1"/>
          <c:tx>
            <c:strRef>
              <c:f>'Ark1'!$C$1</c:f>
              <c:strCache>
                <c:ptCount val="1"/>
                <c:pt idx="0">
                  <c:v>2015</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'Ark1'!$A$2:$A$10</c:f>
              <c:strCache>
                <c:ptCount val="9"/>
                <c:pt idx="0">
                  <c:v>Landdyr</c:v>
                </c:pt>
                <c:pt idx="1">
                  <c:v>Dyrevelferdsloven</c:v>
                </c:pt>
                <c:pt idx="2">
                  <c:v>Akvatiske dyr</c:v>
                </c:pt>
                <c:pt idx="3">
                  <c:v>Planter</c:v>
                </c:pt>
                <c:pt idx="4">
                  <c:v>Næringsmidler </c:v>
                </c:pt>
                <c:pt idx="5">
                  <c:v>Drikkevann</c:v>
                </c:pt>
                <c:pt idx="6">
                  <c:v>Import</c:v>
                </c:pt>
                <c:pt idx="7">
                  <c:v>Grensekontroll</c:v>
                </c:pt>
                <c:pt idx="8">
                  <c:v>Eksport</c:v>
                </c:pt>
              </c:strCache>
            </c:strRef>
          </c:cat>
          <c:val>
            <c:numRef>
              <c:f>'Ark1'!$C$2:$C$10</c:f>
              <c:numCache>
                <c:formatCode>#,##0</c:formatCode>
                <c:ptCount val="9"/>
                <c:pt idx="0">
                  <c:v>28080</c:v>
                </c:pt>
                <c:pt idx="1">
                  <c:v>13402</c:v>
                </c:pt>
                <c:pt idx="2">
                  <c:v>3573</c:v>
                </c:pt>
                <c:pt idx="3">
                  <c:v>1349</c:v>
                </c:pt>
                <c:pt idx="4">
                  <c:v>21302</c:v>
                </c:pt>
                <c:pt idx="5">
                  <c:v>1446</c:v>
                </c:pt>
                <c:pt idx="6">
                  <c:v>4006</c:v>
                </c:pt>
                <c:pt idx="7">
                  <c:v>7048</c:v>
                </c:pt>
                <c:pt idx="8" formatCode="General">
                  <c:v>526</c:v>
                </c:pt>
              </c:numCache>
            </c:numRef>
          </c:val>
          <c:extLst xmlns:c16r2="http://schemas.microsoft.com/office/drawing/2015/06/chart">
            <c:ext xmlns:c16="http://schemas.microsoft.com/office/drawing/2014/chart" uri="{C3380CC4-5D6E-409C-BE32-E72D297353CC}">
              <c16:uniqueId val="{00000001-3268-459F-8654-930BDD160455}"/>
            </c:ext>
          </c:extLst>
        </c:ser>
        <c:ser>
          <c:idx val="2"/>
          <c:order val="2"/>
          <c:tx>
            <c:strRef>
              <c:f>'Ark1'!$D$1</c:f>
              <c:strCache>
                <c:ptCount val="1"/>
                <c:pt idx="0">
                  <c:v>2016</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'Ark1'!$A$2:$A$10</c:f>
              <c:strCache>
                <c:ptCount val="9"/>
                <c:pt idx="0">
                  <c:v>Landdyr</c:v>
                </c:pt>
                <c:pt idx="1">
                  <c:v>Dyrevelferdsloven</c:v>
                </c:pt>
                <c:pt idx="2">
                  <c:v>Akvatiske dyr</c:v>
                </c:pt>
                <c:pt idx="3">
                  <c:v>Planter</c:v>
                </c:pt>
                <c:pt idx="4">
                  <c:v>Næringsmidler </c:v>
                </c:pt>
                <c:pt idx="5">
                  <c:v>Drikkevann</c:v>
                </c:pt>
                <c:pt idx="6">
                  <c:v>Import</c:v>
                </c:pt>
                <c:pt idx="7">
                  <c:v>Grensekontroll</c:v>
                </c:pt>
                <c:pt idx="8">
                  <c:v>Eksport</c:v>
                </c:pt>
              </c:strCache>
            </c:strRef>
          </c:cat>
          <c:val>
            <c:numRef>
              <c:f>'Ark1'!$D$2:$D$10</c:f>
              <c:numCache>
                <c:formatCode>General</c:formatCode>
                <c:ptCount val="9"/>
                <c:pt idx="0">
                  <c:v>27504</c:v>
                </c:pt>
                <c:pt idx="1">
                  <c:v>13531</c:v>
                </c:pt>
                <c:pt idx="2">
                  <c:v>3436</c:v>
                </c:pt>
                <c:pt idx="3">
                  <c:v>1035</c:v>
                </c:pt>
                <c:pt idx="4">
                  <c:v>25674</c:v>
                </c:pt>
                <c:pt idx="5">
                  <c:v>1430</c:v>
                </c:pt>
                <c:pt idx="6">
                  <c:v>4412</c:v>
                </c:pt>
                <c:pt idx="7">
                  <c:v>8089</c:v>
                </c:pt>
                <c:pt idx="8">
                  <c:v>1216</c:v>
                </c:pt>
              </c:numCache>
            </c:numRef>
          </c:val>
          <c:extLst xmlns:c16r2="http://schemas.microsoft.com/office/drawing/2015/06/chart">
            <c:ext xmlns:c16="http://schemas.microsoft.com/office/drawing/2014/chart" uri="{C3380CC4-5D6E-409C-BE32-E72D297353CC}">
              <c16:uniqueId val="{00000002-3268-459F-8654-930BDD160455}"/>
            </c:ext>
          </c:extLst>
        </c:ser>
        <c:dLbls>
          <c:showLegendKey val="0"/>
          <c:showVal val="0"/>
          <c:showCatName val="0"/>
          <c:showSerName val="0"/>
          <c:showPercent val="0"/>
          <c:showBubbleSize val="0"/>
        </c:dLbls>
        <c:gapWidth val="164"/>
        <c:overlap val="-22"/>
        <c:axId val="493855376"/>
        <c:axId val="493505792"/>
      </c:barChart>
      <c:catAx>
        <c:axId val="4938553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93505792"/>
        <c:crosses val="autoZero"/>
        <c:auto val="1"/>
        <c:lblAlgn val="ctr"/>
        <c:lblOffset val="100"/>
        <c:noMultiLvlLbl val="0"/>
      </c:catAx>
      <c:valAx>
        <c:axId val="4935057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93855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CFCC8-541D-449B-9B7F-7E3442EAC8D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b-NO"/>
        </a:p>
      </dgm:t>
    </dgm:pt>
    <dgm:pt modelId="{F8491E93-CFAD-49C1-B08F-B065152A2E81}">
      <dgm:prSet phldrT="[Tekst]"/>
      <dgm:spPr/>
      <dgm:t>
        <a:bodyPr/>
        <a:lstStyle/>
        <a:p>
          <a:r>
            <a:rPr lang="nb-NO" dirty="0" smtClean="0"/>
            <a:t>Reg. dir.</a:t>
          </a:r>
          <a:endParaRPr lang="nb-NO" dirty="0"/>
        </a:p>
      </dgm:t>
    </dgm:pt>
    <dgm:pt modelId="{F5BA4552-A1D6-4C4E-AC00-988493EEAA24}" type="parTrans" cxnId="{D99E5C08-B731-462B-9F1B-ED14E1E7A85A}">
      <dgm:prSet/>
      <dgm:spPr/>
      <dgm:t>
        <a:bodyPr/>
        <a:lstStyle/>
        <a:p>
          <a:endParaRPr lang="nb-NO"/>
        </a:p>
      </dgm:t>
    </dgm:pt>
    <dgm:pt modelId="{CC7F1FB5-7F95-4B88-A469-C2872ED3EA7A}" type="sibTrans" cxnId="{D99E5C08-B731-462B-9F1B-ED14E1E7A85A}">
      <dgm:prSet/>
      <dgm:spPr/>
      <dgm:t>
        <a:bodyPr/>
        <a:lstStyle/>
        <a:p>
          <a:endParaRPr lang="nb-NO"/>
        </a:p>
      </dgm:t>
    </dgm:pt>
    <dgm:pt modelId="{913C2084-8036-4887-A1BA-49558FFAFE16}">
      <dgm:prSet phldrT="[Tekst]"/>
      <dgm:spPr/>
      <dgm:t>
        <a:bodyPr/>
        <a:lstStyle/>
        <a:p>
          <a:r>
            <a:rPr lang="nb-NO" dirty="0" smtClean="0"/>
            <a:t>Avdeling Sunnmøre</a:t>
          </a:r>
          <a:endParaRPr lang="nb-NO" dirty="0"/>
        </a:p>
      </dgm:t>
    </dgm:pt>
    <dgm:pt modelId="{66D24633-F9D4-4B81-A80D-CD6812248BA2}" type="parTrans" cxnId="{163295A3-19A2-4A43-B925-24C500FF3D79}">
      <dgm:prSet/>
      <dgm:spPr/>
      <dgm:t>
        <a:bodyPr/>
        <a:lstStyle/>
        <a:p>
          <a:endParaRPr lang="nb-NO"/>
        </a:p>
      </dgm:t>
    </dgm:pt>
    <dgm:pt modelId="{565C6EF6-C92F-41C3-A07F-11938C86BF0C}" type="sibTrans" cxnId="{163295A3-19A2-4A43-B925-24C500FF3D79}">
      <dgm:prSet/>
      <dgm:spPr/>
      <dgm:t>
        <a:bodyPr/>
        <a:lstStyle/>
        <a:p>
          <a:endParaRPr lang="nb-NO"/>
        </a:p>
      </dgm:t>
    </dgm:pt>
    <dgm:pt modelId="{68742350-2CA6-42CB-BA84-2C77C721F058}">
      <dgm:prSet phldrT="[Tekst]"/>
      <dgm:spPr/>
      <dgm:t>
        <a:bodyPr/>
        <a:lstStyle/>
        <a:p>
          <a:r>
            <a:rPr lang="nb-NO" dirty="0" smtClean="0"/>
            <a:t>Seksjon eksport og import</a:t>
          </a:r>
          <a:br>
            <a:rPr lang="nb-NO" dirty="0" smtClean="0"/>
          </a:br>
          <a:r>
            <a:rPr lang="nb-NO" dirty="0" smtClean="0"/>
            <a:t>Sunnmøre</a:t>
          </a:r>
          <a:endParaRPr lang="nb-NO" dirty="0"/>
        </a:p>
      </dgm:t>
    </dgm:pt>
    <dgm:pt modelId="{1DE1074A-9FB4-49C4-B91A-F6DF19DC5328}" type="parTrans" cxnId="{EEE99C12-9641-410B-B035-C40A79014B03}">
      <dgm:prSet/>
      <dgm:spPr/>
      <dgm:t>
        <a:bodyPr/>
        <a:lstStyle/>
        <a:p>
          <a:endParaRPr lang="nb-NO"/>
        </a:p>
      </dgm:t>
    </dgm:pt>
    <dgm:pt modelId="{D6549330-C749-439D-A3A4-9B3967837955}" type="sibTrans" cxnId="{EEE99C12-9641-410B-B035-C40A79014B03}">
      <dgm:prSet/>
      <dgm:spPr/>
      <dgm:t>
        <a:bodyPr/>
        <a:lstStyle/>
        <a:p>
          <a:endParaRPr lang="nb-NO"/>
        </a:p>
      </dgm:t>
    </dgm:pt>
    <dgm:pt modelId="{70207FD2-22F7-4356-8C49-9B96AF65FA2F}">
      <dgm:prSet/>
      <dgm:spPr/>
      <dgm:t>
        <a:bodyPr/>
        <a:lstStyle/>
        <a:p>
          <a:r>
            <a:rPr lang="nb-NO" dirty="0" smtClean="0"/>
            <a:t>Avdeling Nordmøre og Romsdal</a:t>
          </a:r>
          <a:endParaRPr lang="nb-NO" dirty="0"/>
        </a:p>
      </dgm:t>
    </dgm:pt>
    <dgm:pt modelId="{F8D03A54-EECE-4BC3-B1A6-FB9F2B634952}" type="parTrans" cxnId="{8B4BF3FD-3011-4E0B-A2A1-C3D46DB1D228}">
      <dgm:prSet/>
      <dgm:spPr/>
      <dgm:t>
        <a:bodyPr/>
        <a:lstStyle/>
        <a:p>
          <a:endParaRPr lang="nb-NO"/>
        </a:p>
      </dgm:t>
    </dgm:pt>
    <dgm:pt modelId="{069BACE8-A418-4023-AD34-5D15C1C3E810}" type="sibTrans" cxnId="{8B4BF3FD-3011-4E0B-A2A1-C3D46DB1D228}">
      <dgm:prSet/>
      <dgm:spPr/>
      <dgm:t>
        <a:bodyPr/>
        <a:lstStyle/>
        <a:p>
          <a:endParaRPr lang="nb-NO"/>
        </a:p>
      </dgm:t>
    </dgm:pt>
    <dgm:pt modelId="{B38EE882-CE2B-4E23-8D95-9CC1FBE7B24D}">
      <dgm:prSet/>
      <dgm:spPr/>
      <dgm:t>
        <a:bodyPr/>
        <a:lstStyle/>
        <a:p>
          <a:r>
            <a:rPr lang="nb-NO" dirty="0" smtClean="0"/>
            <a:t>Avdeling Gauldal</a:t>
          </a:r>
          <a:endParaRPr lang="nb-NO" dirty="0"/>
        </a:p>
      </dgm:t>
    </dgm:pt>
    <dgm:pt modelId="{6E28027F-3C1B-4E66-8CEF-47CBD8D2AEF2}" type="parTrans" cxnId="{69A2A477-0DE1-4C30-B627-E66FFECB9E1F}">
      <dgm:prSet/>
      <dgm:spPr/>
      <dgm:t>
        <a:bodyPr/>
        <a:lstStyle/>
        <a:p>
          <a:endParaRPr lang="nb-NO"/>
        </a:p>
      </dgm:t>
    </dgm:pt>
    <dgm:pt modelId="{3602A62A-C610-4609-BD0D-3B8DD6B7C80A}" type="sibTrans" cxnId="{69A2A477-0DE1-4C30-B627-E66FFECB9E1F}">
      <dgm:prSet/>
      <dgm:spPr/>
      <dgm:t>
        <a:bodyPr/>
        <a:lstStyle/>
        <a:p>
          <a:endParaRPr lang="nb-NO"/>
        </a:p>
      </dgm:t>
    </dgm:pt>
    <dgm:pt modelId="{4A032117-8C9D-4696-9F2D-F9A37170B5C0}">
      <dgm:prSet/>
      <dgm:spPr/>
      <dgm:t>
        <a:bodyPr/>
        <a:lstStyle/>
        <a:p>
          <a:r>
            <a:rPr lang="nb-NO" dirty="0" smtClean="0"/>
            <a:t>Avdeling Trondheim og omland</a:t>
          </a:r>
          <a:endParaRPr lang="nb-NO" dirty="0"/>
        </a:p>
      </dgm:t>
    </dgm:pt>
    <dgm:pt modelId="{5F192D79-8A66-4BA0-A595-EA86AEDBF46C}" type="parTrans" cxnId="{05F9D133-4698-4C14-AD8E-EF8670909FFD}">
      <dgm:prSet/>
      <dgm:spPr/>
      <dgm:t>
        <a:bodyPr/>
        <a:lstStyle/>
        <a:p>
          <a:endParaRPr lang="nb-NO"/>
        </a:p>
      </dgm:t>
    </dgm:pt>
    <dgm:pt modelId="{F12FD668-5779-457F-AA9C-C0C0F1B9B74C}" type="sibTrans" cxnId="{05F9D133-4698-4C14-AD8E-EF8670909FFD}">
      <dgm:prSet/>
      <dgm:spPr/>
      <dgm:t>
        <a:bodyPr/>
        <a:lstStyle/>
        <a:p>
          <a:endParaRPr lang="nb-NO"/>
        </a:p>
      </dgm:t>
    </dgm:pt>
    <dgm:pt modelId="{5FA7CB4B-FB91-4D96-9B3F-89F4BDFE1F6F}">
      <dgm:prSet/>
      <dgm:spPr/>
      <dgm:t>
        <a:bodyPr/>
        <a:lstStyle/>
        <a:p>
          <a:r>
            <a:rPr lang="nb-NO" dirty="0" smtClean="0"/>
            <a:t>Avdeling Innherred og Fosen</a:t>
          </a:r>
          <a:endParaRPr lang="nb-NO" dirty="0"/>
        </a:p>
      </dgm:t>
    </dgm:pt>
    <dgm:pt modelId="{D49E161F-DC36-4A8C-AFC9-84BBAC3F0EA0}" type="parTrans" cxnId="{B55682D1-AC7B-49DE-8491-A9D853A29B96}">
      <dgm:prSet/>
      <dgm:spPr/>
      <dgm:t>
        <a:bodyPr/>
        <a:lstStyle/>
        <a:p>
          <a:endParaRPr lang="nb-NO"/>
        </a:p>
      </dgm:t>
    </dgm:pt>
    <dgm:pt modelId="{228CB194-ADF6-4A1E-8C9F-E3060114A511}" type="sibTrans" cxnId="{B55682D1-AC7B-49DE-8491-A9D853A29B96}">
      <dgm:prSet/>
      <dgm:spPr/>
      <dgm:t>
        <a:bodyPr/>
        <a:lstStyle/>
        <a:p>
          <a:endParaRPr lang="nb-NO"/>
        </a:p>
      </dgm:t>
    </dgm:pt>
    <dgm:pt modelId="{379ED60C-DDA2-46DC-A139-E617AD55AEA0}">
      <dgm:prSet/>
      <dgm:spPr/>
      <dgm:t>
        <a:bodyPr/>
        <a:lstStyle/>
        <a:p>
          <a:r>
            <a:rPr lang="nb-NO" dirty="0" smtClean="0"/>
            <a:t>Avdeling Namdal</a:t>
          </a:r>
          <a:endParaRPr lang="nb-NO" dirty="0"/>
        </a:p>
      </dgm:t>
    </dgm:pt>
    <dgm:pt modelId="{70CA5DA8-962B-4B45-9D82-B0D3F7028F6D}" type="parTrans" cxnId="{B7670302-2276-4E69-858F-6E3D7ED99D45}">
      <dgm:prSet/>
      <dgm:spPr/>
      <dgm:t>
        <a:bodyPr/>
        <a:lstStyle/>
        <a:p>
          <a:endParaRPr lang="nb-NO"/>
        </a:p>
      </dgm:t>
    </dgm:pt>
    <dgm:pt modelId="{F72E7B52-02B4-41D3-B399-749F153C8358}" type="sibTrans" cxnId="{B7670302-2276-4E69-858F-6E3D7ED99D45}">
      <dgm:prSet/>
      <dgm:spPr/>
      <dgm:t>
        <a:bodyPr/>
        <a:lstStyle/>
        <a:p>
          <a:endParaRPr lang="nb-NO"/>
        </a:p>
      </dgm:t>
    </dgm:pt>
    <dgm:pt modelId="{F3653DDF-BAEF-48C3-BCE3-81D8AFA35C89}">
      <dgm:prSet/>
      <dgm:spPr>
        <a:solidFill>
          <a:schemeClr val="bg1"/>
        </a:solidFill>
      </dgm:spPr>
      <dgm:t>
        <a:bodyPr/>
        <a:lstStyle/>
        <a:p>
          <a:r>
            <a:rPr lang="nb-NO" dirty="0" smtClean="0"/>
            <a:t>Seksjon fisk og dyr Sunnmøre</a:t>
          </a:r>
          <a:endParaRPr lang="nb-NO" dirty="0"/>
        </a:p>
      </dgm:t>
    </dgm:pt>
    <dgm:pt modelId="{21CFE341-5E53-46DF-AA18-8F0BF633B0E2}" type="parTrans" cxnId="{8C6E4B1E-A10E-45EB-B298-4269EF368AC7}">
      <dgm:prSet/>
      <dgm:spPr/>
      <dgm:t>
        <a:bodyPr/>
        <a:lstStyle/>
        <a:p>
          <a:endParaRPr lang="nb-NO"/>
        </a:p>
      </dgm:t>
    </dgm:pt>
    <dgm:pt modelId="{288BE1CC-6474-45E0-ABB8-BBB3ADEC1C51}" type="sibTrans" cxnId="{8C6E4B1E-A10E-45EB-B298-4269EF368AC7}">
      <dgm:prSet/>
      <dgm:spPr/>
      <dgm:t>
        <a:bodyPr/>
        <a:lstStyle/>
        <a:p>
          <a:endParaRPr lang="nb-NO"/>
        </a:p>
      </dgm:t>
    </dgm:pt>
    <dgm:pt modelId="{4866E589-5EE6-4C27-908D-FDC6ED5DC017}">
      <dgm:prSet/>
      <dgm:spPr/>
      <dgm:t>
        <a:bodyPr/>
        <a:lstStyle/>
        <a:p>
          <a:r>
            <a:rPr lang="nb-NO" dirty="0" smtClean="0"/>
            <a:t>Primærproduksjon Nordmøre og Romsdal</a:t>
          </a:r>
          <a:endParaRPr lang="nb-NO" dirty="0"/>
        </a:p>
      </dgm:t>
    </dgm:pt>
    <dgm:pt modelId="{6D900AD3-E904-455A-9396-48C33E5106B7}" type="parTrans" cxnId="{2DA584C7-C3C8-4585-867C-A1CD79DA6A09}">
      <dgm:prSet/>
      <dgm:spPr/>
      <dgm:t>
        <a:bodyPr/>
        <a:lstStyle/>
        <a:p>
          <a:endParaRPr lang="nb-NO"/>
        </a:p>
      </dgm:t>
    </dgm:pt>
    <dgm:pt modelId="{AFECB46F-E12E-4E2C-9FDA-B52E706315C3}" type="sibTrans" cxnId="{2DA584C7-C3C8-4585-867C-A1CD79DA6A09}">
      <dgm:prSet/>
      <dgm:spPr/>
      <dgm:t>
        <a:bodyPr/>
        <a:lstStyle/>
        <a:p>
          <a:endParaRPr lang="nb-NO"/>
        </a:p>
      </dgm:t>
    </dgm:pt>
    <dgm:pt modelId="{3FD38D79-068F-4F09-BE57-AE5E02928E24}">
      <dgm:prSet/>
      <dgm:spPr/>
      <dgm:t>
        <a:bodyPr/>
        <a:lstStyle/>
        <a:p>
          <a:r>
            <a:rPr lang="nb-NO" dirty="0" smtClean="0"/>
            <a:t>Seksjon mat Nordmøre og Romsdal</a:t>
          </a:r>
          <a:endParaRPr lang="nb-NO" dirty="0"/>
        </a:p>
      </dgm:t>
    </dgm:pt>
    <dgm:pt modelId="{1F177420-8A1A-4C76-A843-8D09A067958E}" type="parTrans" cxnId="{BC633332-1789-4D71-99FD-036ADE378944}">
      <dgm:prSet/>
      <dgm:spPr/>
      <dgm:t>
        <a:bodyPr/>
        <a:lstStyle/>
        <a:p>
          <a:endParaRPr lang="nb-NO"/>
        </a:p>
      </dgm:t>
    </dgm:pt>
    <dgm:pt modelId="{03319E8C-8468-4875-91A6-4AC563C8349F}" type="sibTrans" cxnId="{BC633332-1789-4D71-99FD-036ADE378944}">
      <dgm:prSet/>
      <dgm:spPr/>
      <dgm:t>
        <a:bodyPr/>
        <a:lstStyle/>
        <a:p>
          <a:endParaRPr lang="nb-NO"/>
        </a:p>
      </dgm:t>
    </dgm:pt>
    <dgm:pt modelId="{291BFA39-C338-4FC4-A388-61930EB1649E}">
      <dgm:prSet/>
      <dgm:spPr/>
      <dgm:t>
        <a:bodyPr/>
        <a:lstStyle/>
        <a:p>
          <a:r>
            <a:rPr lang="nb-NO" dirty="0" smtClean="0"/>
            <a:t>Seksjon felles-tjenester Gauldal</a:t>
          </a:r>
          <a:endParaRPr lang="nb-NO" dirty="0"/>
        </a:p>
      </dgm:t>
    </dgm:pt>
    <dgm:pt modelId="{59843DA3-C9A2-45E8-B0C5-64FD763DE2CC}" type="parTrans" cxnId="{3DFB28FB-1AA0-4884-9B74-3AECA42CAA05}">
      <dgm:prSet/>
      <dgm:spPr/>
      <dgm:t>
        <a:bodyPr/>
        <a:lstStyle/>
        <a:p>
          <a:endParaRPr lang="nb-NO"/>
        </a:p>
      </dgm:t>
    </dgm:pt>
    <dgm:pt modelId="{2CA2254A-AA64-4B8C-8AD7-77BF8E04BF8B}" type="sibTrans" cxnId="{3DFB28FB-1AA0-4884-9B74-3AECA42CAA05}">
      <dgm:prSet/>
      <dgm:spPr/>
      <dgm:t>
        <a:bodyPr/>
        <a:lstStyle/>
        <a:p>
          <a:endParaRPr lang="nb-NO"/>
        </a:p>
      </dgm:t>
    </dgm:pt>
    <dgm:pt modelId="{3FBDD8A1-A430-483F-B55F-CB7EF932E89F}">
      <dgm:prSet/>
      <dgm:spPr/>
      <dgm:t>
        <a:bodyPr/>
        <a:lstStyle/>
        <a:p>
          <a:r>
            <a:rPr lang="nb-NO" dirty="0" smtClean="0"/>
            <a:t>Seksjon fjørfe og</a:t>
          </a:r>
          <a:br>
            <a:rPr lang="nb-NO" dirty="0" smtClean="0"/>
          </a:br>
          <a:r>
            <a:rPr lang="nb-NO" dirty="0" smtClean="0"/>
            <a:t> mat Gauldal</a:t>
          </a:r>
          <a:endParaRPr lang="nb-NO" dirty="0"/>
        </a:p>
      </dgm:t>
    </dgm:pt>
    <dgm:pt modelId="{B56A57E4-5D9A-4CDB-805E-25551D8BD93B}" type="parTrans" cxnId="{8988A3DE-6389-4449-BE43-950B5045DC6F}">
      <dgm:prSet/>
      <dgm:spPr/>
      <dgm:t>
        <a:bodyPr/>
        <a:lstStyle/>
        <a:p>
          <a:endParaRPr lang="nb-NO"/>
        </a:p>
      </dgm:t>
    </dgm:pt>
    <dgm:pt modelId="{DF357497-C777-4E2F-87A7-176E256B7DEB}" type="sibTrans" cxnId="{8988A3DE-6389-4449-BE43-950B5045DC6F}">
      <dgm:prSet/>
      <dgm:spPr/>
      <dgm:t>
        <a:bodyPr/>
        <a:lstStyle/>
        <a:p>
          <a:endParaRPr lang="nb-NO"/>
        </a:p>
      </dgm:t>
    </dgm:pt>
    <dgm:pt modelId="{CFEF31B3-6EBA-40C3-9681-090506CA1591}">
      <dgm:prSet/>
      <dgm:spPr/>
      <dgm:t>
        <a:bodyPr/>
        <a:lstStyle/>
        <a:p>
          <a:r>
            <a:rPr lang="nb-NO" dirty="0" smtClean="0"/>
            <a:t>Slakteritilsyn og fellestjenester Innherred og Fosen</a:t>
          </a:r>
          <a:endParaRPr lang="nb-NO" dirty="0"/>
        </a:p>
      </dgm:t>
    </dgm:pt>
    <dgm:pt modelId="{14513E48-D9FD-41B9-BCC1-7CDEF5BAFE22}" type="sibTrans" cxnId="{D460FBC2-30DD-4981-A1A1-9D5C2BAFDAEF}">
      <dgm:prSet/>
      <dgm:spPr/>
      <dgm:t>
        <a:bodyPr/>
        <a:lstStyle/>
        <a:p>
          <a:endParaRPr lang="nb-NO"/>
        </a:p>
      </dgm:t>
    </dgm:pt>
    <dgm:pt modelId="{5E9BF757-34EE-4F5C-931A-23F344C04E7F}" type="parTrans" cxnId="{D460FBC2-30DD-4981-A1A1-9D5C2BAFDAEF}">
      <dgm:prSet/>
      <dgm:spPr/>
      <dgm:t>
        <a:bodyPr/>
        <a:lstStyle/>
        <a:p>
          <a:endParaRPr lang="nb-NO"/>
        </a:p>
      </dgm:t>
    </dgm:pt>
    <dgm:pt modelId="{65DFA21B-ECF6-47A8-98E2-1B1357AEFDF1}">
      <dgm:prSet/>
      <dgm:spPr/>
      <dgm:t>
        <a:bodyPr/>
        <a:lstStyle/>
        <a:p>
          <a:r>
            <a:rPr lang="nb-NO" dirty="0" smtClean="0"/>
            <a:t>Seksjon fisk, dyr og mat Innherred og Fosen</a:t>
          </a:r>
          <a:endParaRPr lang="nb-NO" dirty="0"/>
        </a:p>
      </dgm:t>
    </dgm:pt>
    <dgm:pt modelId="{9BC67B8F-1A47-4327-8946-006E35E24197}" type="sibTrans" cxnId="{94C711D5-C13D-4550-91E8-AD78CDB31343}">
      <dgm:prSet/>
      <dgm:spPr/>
      <dgm:t>
        <a:bodyPr/>
        <a:lstStyle/>
        <a:p>
          <a:endParaRPr lang="nb-NO"/>
        </a:p>
      </dgm:t>
    </dgm:pt>
    <dgm:pt modelId="{2A1E19DD-00BB-4809-877F-C1EF07F5E868}" type="parTrans" cxnId="{94C711D5-C13D-4550-91E8-AD78CDB31343}">
      <dgm:prSet/>
      <dgm:spPr/>
      <dgm:t>
        <a:bodyPr/>
        <a:lstStyle/>
        <a:p>
          <a:endParaRPr lang="nb-NO"/>
        </a:p>
      </dgm:t>
    </dgm:pt>
    <dgm:pt modelId="{9835786D-E85D-4AF9-B33E-2D496A5B6FBF}">
      <dgm:prSet/>
      <dgm:spPr/>
      <dgm:t>
        <a:bodyPr/>
        <a:lstStyle/>
        <a:p>
          <a:r>
            <a:rPr lang="nb-NO" dirty="0" smtClean="0"/>
            <a:t>Primærproduksjon Trondheim og omland</a:t>
          </a:r>
          <a:endParaRPr lang="nb-NO" dirty="0"/>
        </a:p>
      </dgm:t>
    </dgm:pt>
    <dgm:pt modelId="{17F08CFD-BC1E-4824-9FA8-B248BD067C14}" type="sibTrans" cxnId="{DC1F21FD-2E42-4EC5-9B3D-77214512B26D}">
      <dgm:prSet/>
      <dgm:spPr/>
      <dgm:t>
        <a:bodyPr/>
        <a:lstStyle/>
        <a:p>
          <a:endParaRPr lang="nb-NO"/>
        </a:p>
      </dgm:t>
    </dgm:pt>
    <dgm:pt modelId="{A5FEE573-A1A4-4853-A2D3-726330E0FC89}" type="parTrans" cxnId="{DC1F21FD-2E42-4EC5-9B3D-77214512B26D}">
      <dgm:prSet/>
      <dgm:spPr/>
      <dgm:t>
        <a:bodyPr/>
        <a:lstStyle/>
        <a:p>
          <a:endParaRPr lang="nb-NO"/>
        </a:p>
      </dgm:t>
    </dgm:pt>
    <dgm:pt modelId="{42A3E59D-81B7-450C-918F-7D1AAF047CFD}">
      <dgm:prSet/>
      <dgm:spPr/>
      <dgm:t>
        <a:bodyPr/>
        <a:lstStyle/>
        <a:p>
          <a:r>
            <a:rPr lang="nb-NO" dirty="0" smtClean="0"/>
            <a:t>Seksjon mat Trondheim og omland</a:t>
          </a:r>
          <a:endParaRPr lang="nb-NO" dirty="0"/>
        </a:p>
      </dgm:t>
    </dgm:pt>
    <dgm:pt modelId="{25A288E5-DA71-4DC6-BF0B-1AE27F80F3BC}" type="sibTrans" cxnId="{B2CC6513-1A8D-4DC4-BA5B-5E991514DD17}">
      <dgm:prSet/>
      <dgm:spPr/>
      <dgm:t>
        <a:bodyPr/>
        <a:lstStyle/>
        <a:p>
          <a:endParaRPr lang="nb-NO"/>
        </a:p>
      </dgm:t>
    </dgm:pt>
    <dgm:pt modelId="{9BD522CF-D11E-4430-B0CB-51DF0AED4648}" type="parTrans" cxnId="{B2CC6513-1A8D-4DC4-BA5B-5E991514DD17}">
      <dgm:prSet/>
      <dgm:spPr/>
      <dgm:t>
        <a:bodyPr/>
        <a:lstStyle/>
        <a:p>
          <a:endParaRPr lang="nb-NO"/>
        </a:p>
      </dgm:t>
    </dgm:pt>
    <dgm:pt modelId="{53889158-DD7C-4C40-9F40-AE9D3A9A5ED2}">
      <dgm:prSet/>
      <dgm:spPr/>
      <dgm:t>
        <a:bodyPr/>
        <a:lstStyle/>
        <a:p>
          <a:r>
            <a:rPr lang="nb-NO" dirty="0" smtClean="0"/>
            <a:t>Seksjon fisk og fellestjenester Trondheim og omland</a:t>
          </a:r>
          <a:endParaRPr lang="nb-NO" dirty="0"/>
        </a:p>
      </dgm:t>
    </dgm:pt>
    <dgm:pt modelId="{4B7216FE-0C55-4A73-938F-213939036DC7}" type="sibTrans" cxnId="{D71780D4-F8A1-42B6-93FA-E25F3B0367E9}">
      <dgm:prSet/>
      <dgm:spPr/>
      <dgm:t>
        <a:bodyPr/>
        <a:lstStyle/>
        <a:p>
          <a:endParaRPr lang="nb-NO"/>
        </a:p>
      </dgm:t>
    </dgm:pt>
    <dgm:pt modelId="{08748299-C2FB-40B5-B3FA-540E5F809BB5}" type="parTrans" cxnId="{D71780D4-F8A1-42B6-93FA-E25F3B0367E9}">
      <dgm:prSet/>
      <dgm:spPr/>
      <dgm:t>
        <a:bodyPr/>
        <a:lstStyle/>
        <a:p>
          <a:endParaRPr lang="nb-NO"/>
        </a:p>
      </dgm:t>
    </dgm:pt>
    <dgm:pt modelId="{17036FE3-7E88-4FB6-BDD8-76EE7FDAA201}">
      <dgm:prSet/>
      <dgm:spPr/>
      <dgm:t>
        <a:bodyPr/>
        <a:lstStyle/>
        <a:p>
          <a:r>
            <a:rPr lang="nb-NO" dirty="0" smtClean="0"/>
            <a:t>Seksjon dyr og slakteritilsyn Gauldal</a:t>
          </a:r>
          <a:endParaRPr lang="nb-NO" dirty="0"/>
        </a:p>
      </dgm:t>
    </dgm:pt>
    <dgm:pt modelId="{2888B606-6A7D-44DB-89A7-E0F04F94EFD1}" type="sibTrans" cxnId="{8F2FB2BB-5B3E-418A-BD34-D6B4A04101A6}">
      <dgm:prSet/>
      <dgm:spPr/>
      <dgm:t>
        <a:bodyPr/>
        <a:lstStyle/>
        <a:p>
          <a:endParaRPr lang="nb-NO"/>
        </a:p>
      </dgm:t>
    </dgm:pt>
    <dgm:pt modelId="{FB455CAE-9A74-44BF-BE6F-CF68F3BE5798}" type="parTrans" cxnId="{8F2FB2BB-5B3E-418A-BD34-D6B4A04101A6}">
      <dgm:prSet/>
      <dgm:spPr/>
      <dgm:t>
        <a:bodyPr/>
        <a:lstStyle/>
        <a:p>
          <a:endParaRPr lang="nb-NO"/>
        </a:p>
      </dgm:t>
    </dgm:pt>
    <dgm:pt modelId="{C8841BE7-F281-40E7-A39E-A48B600BDB9F}">
      <dgm:prSet/>
      <dgm:spPr/>
      <dgm:t>
        <a:bodyPr/>
        <a:lstStyle/>
        <a:p>
          <a:r>
            <a:rPr lang="nb-NO" dirty="0" smtClean="0"/>
            <a:t>Seksjon mat Sunnmøre</a:t>
          </a:r>
          <a:endParaRPr lang="nb-NO" dirty="0"/>
        </a:p>
      </dgm:t>
    </dgm:pt>
    <dgm:pt modelId="{68AC5881-0586-4A53-97B1-03FC3B769FE7}" type="sibTrans" cxnId="{58A23B61-2C84-4A84-93DE-DA10C2A875EF}">
      <dgm:prSet/>
      <dgm:spPr/>
      <dgm:t>
        <a:bodyPr/>
        <a:lstStyle/>
        <a:p>
          <a:endParaRPr lang="nb-NO"/>
        </a:p>
      </dgm:t>
    </dgm:pt>
    <dgm:pt modelId="{7C5DD8C3-7D2B-4FA0-8434-C8B474C444C7}" type="parTrans" cxnId="{58A23B61-2C84-4A84-93DE-DA10C2A875EF}">
      <dgm:prSet/>
      <dgm:spPr/>
      <dgm:t>
        <a:bodyPr/>
        <a:lstStyle/>
        <a:p>
          <a:endParaRPr lang="nb-NO"/>
        </a:p>
      </dgm:t>
    </dgm:pt>
    <dgm:pt modelId="{F1A527D0-1E4A-4B5A-97B1-D51D27294109}">
      <dgm:prSet/>
      <dgm:spPr/>
      <dgm:t>
        <a:bodyPr/>
        <a:lstStyle/>
        <a:p>
          <a:r>
            <a:rPr lang="nb-NO" dirty="0" smtClean="0"/>
            <a:t>Adm. dir.</a:t>
          </a:r>
          <a:endParaRPr lang="nb-NO" dirty="0"/>
        </a:p>
      </dgm:t>
    </dgm:pt>
    <dgm:pt modelId="{3ECB2DD5-5833-413B-A990-2F7D5093C36E}" type="parTrans" cxnId="{EFA90C38-3A81-4E07-9138-839B6C2B08C6}">
      <dgm:prSet/>
      <dgm:spPr/>
      <dgm:t>
        <a:bodyPr/>
        <a:lstStyle/>
        <a:p>
          <a:endParaRPr lang="nb-NO"/>
        </a:p>
      </dgm:t>
    </dgm:pt>
    <dgm:pt modelId="{27BD6573-BBB3-443B-BF1B-7EFDEDB14864}" type="sibTrans" cxnId="{EFA90C38-3A81-4E07-9138-839B6C2B08C6}">
      <dgm:prSet/>
      <dgm:spPr/>
      <dgm:t>
        <a:bodyPr/>
        <a:lstStyle/>
        <a:p>
          <a:endParaRPr lang="nb-NO"/>
        </a:p>
      </dgm:t>
    </dgm:pt>
    <dgm:pt modelId="{A7E3AFD0-2971-4658-A9FC-599FEA91476C}">
      <dgm:prSet/>
      <dgm:spPr/>
      <dgm:t>
        <a:bodyPr/>
        <a:lstStyle/>
        <a:p>
          <a:r>
            <a:rPr lang="nb-NO" dirty="0" smtClean="0"/>
            <a:t>Avdeling Sør-Innherred</a:t>
          </a:r>
          <a:endParaRPr lang="nb-NO" dirty="0"/>
        </a:p>
      </dgm:t>
    </dgm:pt>
    <dgm:pt modelId="{08D755EB-B666-409A-88AD-C0D7EA8FE08F}" type="parTrans" cxnId="{9B791B20-DD44-4FBD-B388-8A534ACC8326}">
      <dgm:prSet/>
      <dgm:spPr/>
      <dgm:t>
        <a:bodyPr/>
        <a:lstStyle/>
        <a:p>
          <a:endParaRPr lang="nb-NO"/>
        </a:p>
      </dgm:t>
    </dgm:pt>
    <dgm:pt modelId="{5F13AC9F-502F-4D95-92B2-FE27C9559C3F}" type="sibTrans" cxnId="{9B791B20-DD44-4FBD-B388-8A534ACC8326}">
      <dgm:prSet/>
      <dgm:spPr/>
      <dgm:t>
        <a:bodyPr/>
        <a:lstStyle/>
        <a:p>
          <a:endParaRPr lang="nb-NO"/>
        </a:p>
      </dgm:t>
    </dgm:pt>
    <dgm:pt modelId="{8B87366D-88D1-4DCB-A1A6-0F018B7F5014}" type="pres">
      <dgm:prSet presAssocID="{621CFCC8-541D-449B-9B7F-7E3442EAC8DD}" presName="hierChild1" presStyleCnt="0">
        <dgm:presLayoutVars>
          <dgm:chPref val="1"/>
          <dgm:dir/>
          <dgm:animOne val="branch"/>
          <dgm:animLvl val="lvl"/>
          <dgm:resizeHandles/>
        </dgm:presLayoutVars>
      </dgm:prSet>
      <dgm:spPr/>
      <dgm:t>
        <a:bodyPr/>
        <a:lstStyle/>
        <a:p>
          <a:endParaRPr lang="nb-NO"/>
        </a:p>
      </dgm:t>
    </dgm:pt>
    <dgm:pt modelId="{28BC89EE-2E1C-4021-8B36-30961CC333FC}" type="pres">
      <dgm:prSet presAssocID="{F1A527D0-1E4A-4B5A-97B1-D51D27294109}" presName="hierRoot1" presStyleCnt="0"/>
      <dgm:spPr/>
    </dgm:pt>
    <dgm:pt modelId="{3D2007D1-15CA-4B93-B923-9D15873D3C9E}" type="pres">
      <dgm:prSet presAssocID="{F1A527D0-1E4A-4B5A-97B1-D51D27294109}" presName="composite" presStyleCnt="0"/>
      <dgm:spPr/>
    </dgm:pt>
    <dgm:pt modelId="{EE3D5E6B-70D6-4164-B70B-FFA024751704}" type="pres">
      <dgm:prSet presAssocID="{F1A527D0-1E4A-4B5A-97B1-D51D27294109}" presName="background" presStyleLbl="node0" presStyleIdx="0" presStyleCnt="1"/>
      <dgm:spPr>
        <a:solidFill>
          <a:schemeClr val="tx2"/>
        </a:solidFill>
      </dgm:spPr>
    </dgm:pt>
    <dgm:pt modelId="{CAA67BD3-8816-41E5-8A05-C642EB48BFA8}" type="pres">
      <dgm:prSet presAssocID="{F1A527D0-1E4A-4B5A-97B1-D51D27294109}" presName="text" presStyleLbl="fgAcc0" presStyleIdx="0" presStyleCnt="1">
        <dgm:presLayoutVars>
          <dgm:chPref val="3"/>
        </dgm:presLayoutVars>
      </dgm:prSet>
      <dgm:spPr/>
      <dgm:t>
        <a:bodyPr/>
        <a:lstStyle/>
        <a:p>
          <a:endParaRPr lang="nb-NO"/>
        </a:p>
      </dgm:t>
    </dgm:pt>
    <dgm:pt modelId="{870378FC-1DFD-4F4C-BF23-1730D8E22989}" type="pres">
      <dgm:prSet presAssocID="{F1A527D0-1E4A-4B5A-97B1-D51D27294109}" presName="hierChild2" presStyleCnt="0"/>
      <dgm:spPr/>
    </dgm:pt>
    <dgm:pt modelId="{B87055D2-3913-424C-95EB-40DDCF7F898C}" type="pres">
      <dgm:prSet presAssocID="{F5BA4552-A1D6-4C4E-AC00-988493EEAA24}" presName="Name10" presStyleLbl="parChTrans1D2" presStyleIdx="0" presStyleCnt="1"/>
      <dgm:spPr/>
      <dgm:t>
        <a:bodyPr/>
        <a:lstStyle/>
        <a:p>
          <a:endParaRPr lang="nb-NO"/>
        </a:p>
      </dgm:t>
    </dgm:pt>
    <dgm:pt modelId="{F92E6580-B7BA-449B-9D91-165BA7FF93DD}" type="pres">
      <dgm:prSet presAssocID="{F8491E93-CFAD-49C1-B08F-B065152A2E81}" presName="hierRoot2" presStyleCnt="0"/>
      <dgm:spPr/>
    </dgm:pt>
    <dgm:pt modelId="{A64F0B3A-34E7-4F69-878F-B164BD6F9EEA}" type="pres">
      <dgm:prSet presAssocID="{F8491E93-CFAD-49C1-B08F-B065152A2E81}" presName="composite2" presStyleCnt="0"/>
      <dgm:spPr/>
    </dgm:pt>
    <dgm:pt modelId="{3BAF79A0-2811-4E90-A6F5-681AD809B0A8}" type="pres">
      <dgm:prSet presAssocID="{F8491E93-CFAD-49C1-B08F-B065152A2E81}" presName="background2" presStyleLbl="node2" presStyleIdx="0" presStyleCnt="1"/>
      <dgm:spPr>
        <a:solidFill>
          <a:schemeClr val="accent4"/>
        </a:solidFill>
      </dgm:spPr>
      <dgm:t>
        <a:bodyPr/>
        <a:lstStyle/>
        <a:p>
          <a:endParaRPr lang="nb-NO"/>
        </a:p>
      </dgm:t>
    </dgm:pt>
    <dgm:pt modelId="{A12EB7EC-3B77-4376-9D22-E69B87A00ABC}" type="pres">
      <dgm:prSet presAssocID="{F8491E93-CFAD-49C1-B08F-B065152A2E81}" presName="text2" presStyleLbl="fgAcc2" presStyleIdx="0" presStyleCnt="1">
        <dgm:presLayoutVars>
          <dgm:chPref val="3"/>
        </dgm:presLayoutVars>
      </dgm:prSet>
      <dgm:spPr/>
      <dgm:t>
        <a:bodyPr/>
        <a:lstStyle/>
        <a:p>
          <a:endParaRPr lang="nb-NO"/>
        </a:p>
      </dgm:t>
    </dgm:pt>
    <dgm:pt modelId="{EACB476C-3E98-479E-9BB0-8F81194C5AC2}" type="pres">
      <dgm:prSet presAssocID="{F8491E93-CFAD-49C1-B08F-B065152A2E81}" presName="hierChild3" presStyleCnt="0"/>
      <dgm:spPr/>
    </dgm:pt>
    <dgm:pt modelId="{FF54CCE1-2472-4AA9-8038-EB8FF504F266}" type="pres">
      <dgm:prSet presAssocID="{66D24633-F9D4-4B81-A80D-CD6812248BA2}" presName="Name17" presStyleLbl="parChTrans1D3" presStyleIdx="0" presStyleCnt="7"/>
      <dgm:spPr/>
      <dgm:t>
        <a:bodyPr/>
        <a:lstStyle/>
        <a:p>
          <a:endParaRPr lang="nb-NO"/>
        </a:p>
      </dgm:t>
    </dgm:pt>
    <dgm:pt modelId="{7768DC16-D176-4738-B0B8-AB2BCF31F119}" type="pres">
      <dgm:prSet presAssocID="{913C2084-8036-4887-A1BA-49558FFAFE16}" presName="hierRoot3" presStyleCnt="0"/>
      <dgm:spPr/>
    </dgm:pt>
    <dgm:pt modelId="{91C8247E-ACDE-4D05-9B9C-FDF78644C049}" type="pres">
      <dgm:prSet presAssocID="{913C2084-8036-4887-A1BA-49558FFAFE16}" presName="composite3" presStyleCnt="0"/>
      <dgm:spPr/>
    </dgm:pt>
    <dgm:pt modelId="{A9A5A1D4-D644-4373-B2B8-CCD7D78D6F36}" type="pres">
      <dgm:prSet presAssocID="{913C2084-8036-4887-A1BA-49558FFAFE16}" presName="background3" presStyleLbl="node3" presStyleIdx="0" presStyleCnt="7"/>
      <dgm:spPr/>
    </dgm:pt>
    <dgm:pt modelId="{DB3C975F-7B5A-47F0-88A0-33EB49E2698E}" type="pres">
      <dgm:prSet presAssocID="{913C2084-8036-4887-A1BA-49558FFAFE16}" presName="text3" presStyleLbl="fgAcc3" presStyleIdx="0" presStyleCnt="7">
        <dgm:presLayoutVars>
          <dgm:chPref val="3"/>
        </dgm:presLayoutVars>
      </dgm:prSet>
      <dgm:spPr/>
      <dgm:t>
        <a:bodyPr/>
        <a:lstStyle/>
        <a:p>
          <a:endParaRPr lang="nb-NO"/>
        </a:p>
      </dgm:t>
    </dgm:pt>
    <dgm:pt modelId="{1BB9C476-1A05-40FC-9D53-B22747B6A10E}" type="pres">
      <dgm:prSet presAssocID="{913C2084-8036-4887-A1BA-49558FFAFE16}" presName="hierChild4" presStyleCnt="0"/>
      <dgm:spPr/>
    </dgm:pt>
    <dgm:pt modelId="{6F42DC47-C23E-4F9E-BECF-5F6A364C3D29}" type="pres">
      <dgm:prSet presAssocID="{1DE1074A-9FB4-49C4-B91A-F6DF19DC5328}" presName="Name23" presStyleLbl="parChTrans1D4" presStyleIdx="0" presStyleCnt="13"/>
      <dgm:spPr/>
      <dgm:t>
        <a:bodyPr/>
        <a:lstStyle/>
        <a:p>
          <a:endParaRPr lang="nb-NO"/>
        </a:p>
      </dgm:t>
    </dgm:pt>
    <dgm:pt modelId="{DE8F7010-5A72-40C3-A7AC-3D4E4C1BD66F}" type="pres">
      <dgm:prSet presAssocID="{68742350-2CA6-42CB-BA84-2C77C721F058}" presName="hierRoot4" presStyleCnt="0"/>
      <dgm:spPr/>
    </dgm:pt>
    <dgm:pt modelId="{A8EB43D2-4DCB-43EC-B5AD-CDC4D7E05D13}" type="pres">
      <dgm:prSet presAssocID="{68742350-2CA6-42CB-BA84-2C77C721F058}" presName="composite4" presStyleCnt="0"/>
      <dgm:spPr/>
    </dgm:pt>
    <dgm:pt modelId="{D792E869-F55D-4F0E-A6A0-B7DD956550CD}" type="pres">
      <dgm:prSet presAssocID="{68742350-2CA6-42CB-BA84-2C77C721F058}" presName="background4" presStyleLbl="node4" presStyleIdx="0" presStyleCnt="13"/>
      <dgm:spPr>
        <a:solidFill>
          <a:schemeClr val="accent1">
            <a:lumMod val="20000"/>
            <a:lumOff val="80000"/>
          </a:schemeClr>
        </a:solidFill>
      </dgm:spPr>
    </dgm:pt>
    <dgm:pt modelId="{E793B1D1-DB01-4698-B08F-EF4BBC3A1E8C}" type="pres">
      <dgm:prSet presAssocID="{68742350-2CA6-42CB-BA84-2C77C721F058}" presName="text4" presStyleLbl="fgAcc4" presStyleIdx="0" presStyleCnt="13">
        <dgm:presLayoutVars>
          <dgm:chPref val="3"/>
        </dgm:presLayoutVars>
      </dgm:prSet>
      <dgm:spPr/>
      <dgm:t>
        <a:bodyPr/>
        <a:lstStyle/>
        <a:p>
          <a:endParaRPr lang="nb-NO"/>
        </a:p>
      </dgm:t>
    </dgm:pt>
    <dgm:pt modelId="{EB8E249A-7EDC-4F81-825B-56F47F378F95}" type="pres">
      <dgm:prSet presAssocID="{68742350-2CA6-42CB-BA84-2C77C721F058}" presName="hierChild5" presStyleCnt="0"/>
      <dgm:spPr/>
    </dgm:pt>
    <dgm:pt modelId="{AAC08B51-99AF-402E-9BAD-E36D07219931}" type="pres">
      <dgm:prSet presAssocID="{21CFE341-5E53-46DF-AA18-8F0BF633B0E2}" presName="Name23" presStyleLbl="parChTrans1D4" presStyleIdx="1" presStyleCnt="13"/>
      <dgm:spPr/>
      <dgm:t>
        <a:bodyPr/>
        <a:lstStyle/>
        <a:p>
          <a:endParaRPr lang="nb-NO"/>
        </a:p>
      </dgm:t>
    </dgm:pt>
    <dgm:pt modelId="{22288D09-DFD6-4117-AA05-7949584E45E2}" type="pres">
      <dgm:prSet presAssocID="{F3653DDF-BAEF-48C3-BCE3-81D8AFA35C89}" presName="hierRoot4" presStyleCnt="0"/>
      <dgm:spPr/>
    </dgm:pt>
    <dgm:pt modelId="{FADC1B7F-92A7-490A-ADBA-A1C61E5204C5}" type="pres">
      <dgm:prSet presAssocID="{F3653DDF-BAEF-48C3-BCE3-81D8AFA35C89}" presName="composite4" presStyleCnt="0"/>
      <dgm:spPr/>
    </dgm:pt>
    <dgm:pt modelId="{66BB3C46-92C6-44F8-B629-B0A9A7B60B16}" type="pres">
      <dgm:prSet presAssocID="{F3653DDF-BAEF-48C3-BCE3-81D8AFA35C89}" presName="background4" presStyleLbl="node4" presStyleIdx="1" presStyleCnt="13"/>
      <dgm:spPr>
        <a:solidFill>
          <a:schemeClr val="accent1">
            <a:lumMod val="20000"/>
            <a:lumOff val="80000"/>
          </a:schemeClr>
        </a:solidFill>
      </dgm:spPr>
    </dgm:pt>
    <dgm:pt modelId="{7A75663B-33EE-4240-AEA1-D1BE8597C7E7}" type="pres">
      <dgm:prSet presAssocID="{F3653DDF-BAEF-48C3-BCE3-81D8AFA35C89}" presName="text4" presStyleLbl="fgAcc4" presStyleIdx="1" presStyleCnt="13">
        <dgm:presLayoutVars>
          <dgm:chPref val="3"/>
        </dgm:presLayoutVars>
      </dgm:prSet>
      <dgm:spPr/>
      <dgm:t>
        <a:bodyPr/>
        <a:lstStyle/>
        <a:p>
          <a:endParaRPr lang="nb-NO"/>
        </a:p>
      </dgm:t>
    </dgm:pt>
    <dgm:pt modelId="{1BE1A49D-1345-464A-9DDD-00B204D004F3}" type="pres">
      <dgm:prSet presAssocID="{F3653DDF-BAEF-48C3-BCE3-81D8AFA35C89}" presName="hierChild5" presStyleCnt="0"/>
      <dgm:spPr/>
    </dgm:pt>
    <dgm:pt modelId="{1C865288-DE3A-42CB-B2E1-FC5C41CAD345}" type="pres">
      <dgm:prSet presAssocID="{7C5DD8C3-7D2B-4FA0-8434-C8B474C444C7}" presName="Name23" presStyleLbl="parChTrans1D4" presStyleIdx="2" presStyleCnt="13"/>
      <dgm:spPr/>
      <dgm:t>
        <a:bodyPr/>
        <a:lstStyle/>
        <a:p>
          <a:endParaRPr lang="nb-NO"/>
        </a:p>
      </dgm:t>
    </dgm:pt>
    <dgm:pt modelId="{7B242152-D252-48AD-A6D5-982AD8DF7A0B}" type="pres">
      <dgm:prSet presAssocID="{C8841BE7-F281-40E7-A39E-A48B600BDB9F}" presName="hierRoot4" presStyleCnt="0"/>
      <dgm:spPr/>
    </dgm:pt>
    <dgm:pt modelId="{B25E1619-E3DE-49A6-9025-B58A1C85B36E}" type="pres">
      <dgm:prSet presAssocID="{C8841BE7-F281-40E7-A39E-A48B600BDB9F}" presName="composite4" presStyleCnt="0"/>
      <dgm:spPr/>
    </dgm:pt>
    <dgm:pt modelId="{9D43908A-4719-4F72-8B2C-B20264967A03}" type="pres">
      <dgm:prSet presAssocID="{C8841BE7-F281-40E7-A39E-A48B600BDB9F}" presName="background4" presStyleLbl="node4" presStyleIdx="2" presStyleCnt="13"/>
      <dgm:spPr>
        <a:solidFill>
          <a:schemeClr val="accent1">
            <a:lumMod val="20000"/>
            <a:lumOff val="80000"/>
          </a:schemeClr>
        </a:solidFill>
      </dgm:spPr>
    </dgm:pt>
    <dgm:pt modelId="{E9D5FC85-2A91-49B4-A84A-24E2CB1AA421}" type="pres">
      <dgm:prSet presAssocID="{C8841BE7-F281-40E7-A39E-A48B600BDB9F}" presName="text4" presStyleLbl="fgAcc4" presStyleIdx="2" presStyleCnt="13">
        <dgm:presLayoutVars>
          <dgm:chPref val="3"/>
        </dgm:presLayoutVars>
      </dgm:prSet>
      <dgm:spPr/>
      <dgm:t>
        <a:bodyPr/>
        <a:lstStyle/>
        <a:p>
          <a:endParaRPr lang="nb-NO"/>
        </a:p>
      </dgm:t>
    </dgm:pt>
    <dgm:pt modelId="{F084264C-C6B8-4504-8AC1-CED1C869EEB7}" type="pres">
      <dgm:prSet presAssocID="{C8841BE7-F281-40E7-A39E-A48B600BDB9F}" presName="hierChild5" presStyleCnt="0"/>
      <dgm:spPr/>
    </dgm:pt>
    <dgm:pt modelId="{C445B28B-A9F2-4816-B06C-EFE67F54DC16}" type="pres">
      <dgm:prSet presAssocID="{F8D03A54-EECE-4BC3-B1A6-FB9F2B634952}" presName="Name17" presStyleLbl="parChTrans1D3" presStyleIdx="1" presStyleCnt="7"/>
      <dgm:spPr/>
      <dgm:t>
        <a:bodyPr/>
        <a:lstStyle/>
        <a:p>
          <a:endParaRPr lang="nb-NO"/>
        </a:p>
      </dgm:t>
    </dgm:pt>
    <dgm:pt modelId="{DC68B6F9-8813-41FD-BDC6-F36F1385E24E}" type="pres">
      <dgm:prSet presAssocID="{70207FD2-22F7-4356-8C49-9B96AF65FA2F}" presName="hierRoot3" presStyleCnt="0"/>
      <dgm:spPr/>
    </dgm:pt>
    <dgm:pt modelId="{0299F30E-3B9F-4277-BEBC-F8C2942CDC13}" type="pres">
      <dgm:prSet presAssocID="{70207FD2-22F7-4356-8C49-9B96AF65FA2F}" presName="composite3" presStyleCnt="0"/>
      <dgm:spPr/>
    </dgm:pt>
    <dgm:pt modelId="{1468E5DC-7F74-472D-A511-36133D1E26F7}" type="pres">
      <dgm:prSet presAssocID="{70207FD2-22F7-4356-8C49-9B96AF65FA2F}" presName="background3" presStyleLbl="node3" presStyleIdx="1" presStyleCnt="7"/>
      <dgm:spPr/>
    </dgm:pt>
    <dgm:pt modelId="{276821F7-2B1F-472A-85E1-4311BA72CD6C}" type="pres">
      <dgm:prSet presAssocID="{70207FD2-22F7-4356-8C49-9B96AF65FA2F}" presName="text3" presStyleLbl="fgAcc3" presStyleIdx="1" presStyleCnt="7">
        <dgm:presLayoutVars>
          <dgm:chPref val="3"/>
        </dgm:presLayoutVars>
      </dgm:prSet>
      <dgm:spPr/>
      <dgm:t>
        <a:bodyPr/>
        <a:lstStyle/>
        <a:p>
          <a:endParaRPr lang="nb-NO"/>
        </a:p>
      </dgm:t>
    </dgm:pt>
    <dgm:pt modelId="{2828B691-E776-4297-B967-38312FC25971}" type="pres">
      <dgm:prSet presAssocID="{70207FD2-22F7-4356-8C49-9B96AF65FA2F}" presName="hierChild4" presStyleCnt="0"/>
      <dgm:spPr/>
    </dgm:pt>
    <dgm:pt modelId="{906062E8-5583-49AB-994F-2E8B58DC6F8E}" type="pres">
      <dgm:prSet presAssocID="{6D900AD3-E904-455A-9396-48C33E5106B7}" presName="Name23" presStyleLbl="parChTrans1D4" presStyleIdx="3" presStyleCnt="13"/>
      <dgm:spPr/>
      <dgm:t>
        <a:bodyPr/>
        <a:lstStyle/>
        <a:p>
          <a:endParaRPr lang="nb-NO"/>
        </a:p>
      </dgm:t>
    </dgm:pt>
    <dgm:pt modelId="{5C9F2089-2C00-4F3E-9BCA-7239D75BD409}" type="pres">
      <dgm:prSet presAssocID="{4866E589-5EE6-4C27-908D-FDC6ED5DC017}" presName="hierRoot4" presStyleCnt="0"/>
      <dgm:spPr/>
    </dgm:pt>
    <dgm:pt modelId="{017C8C7D-B889-4D80-83DA-46A7CA9AB900}" type="pres">
      <dgm:prSet presAssocID="{4866E589-5EE6-4C27-908D-FDC6ED5DC017}" presName="composite4" presStyleCnt="0"/>
      <dgm:spPr/>
    </dgm:pt>
    <dgm:pt modelId="{4C71607D-BDC9-495A-99ED-3249E92DDCD8}" type="pres">
      <dgm:prSet presAssocID="{4866E589-5EE6-4C27-908D-FDC6ED5DC017}" presName="background4" presStyleLbl="node4" presStyleIdx="3" presStyleCnt="13"/>
      <dgm:spPr>
        <a:solidFill>
          <a:schemeClr val="accent1">
            <a:lumMod val="20000"/>
            <a:lumOff val="80000"/>
          </a:schemeClr>
        </a:solidFill>
      </dgm:spPr>
    </dgm:pt>
    <dgm:pt modelId="{179A2A09-E721-49F9-8EE5-73F75171268A}" type="pres">
      <dgm:prSet presAssocID="{4866E589-5EE6-4C27-908D-FDC6ED5DC017}" presName="text4" presStyleLbl="fgAcc4" presStyleIdx="3" presStyleCnt="13">
        <dgm:presLayoutVars>
          <dgm:chPref val="3"/>
        </dgm:presLayoutVars>
      </dgm:prSet>
      <dgm:spPr/>
      <dgm:t>
        <a:bodyPr/>
        <a:lstStyle/>
        <a:p>
          <a:endParaRPr lang="nb-NO"/>
        </a:p>
      </dgm:t>
    </dgm:pt>
    <dgm:pt modelId="{6A01EBFF-FE20-48FF-89FA-D25DDB901BDE}" type="pres">
      <dgm:prSet presAssocID="{4866E589-5EE6-4C27-908D-FDC6ED5DC017}" presName="hierChild5" presStyleCnt="0"/>
      <dgm:spPr/>
    </dgm:pt>
    <dgm:pt modelId="{7DE679E0-A47C-4E34-8E27-8EC3D68BBB30}" type="pres">
      <dgm:prSet presAssocID="{1F177420-8A1A-4C76-A843-8D09A067958E}" presName="Name23" presStyleLbl="parChTrans1D4" presStyleIdx="4" presStyleCnt="13"/>
      <dgm:spPr/>
      <dgm:t>
        <a:bodyPr/>
        <a:lstStyle/>
        <a:p>
          <a:endParaRPr lang="nb-NO"/>
        </a:p>
      </dgm:t>
    </dgm:pt>
    <dgm:pt modelId="{A8B4A074-9C1B-449B-B08A-44388A4680AE}" type="pres">
      <dgm:prSet presAssocID="{3FD38D79-068F-4F09-BE57-AE5E02928E24}" presName="hierRoot4" presStyleCnt="0"/>
      <dgm:spPr/>
    </dgm:pt>
    <dgm:pt modelId="{BF6CB608-CD94-4CB2-A86B-8F1F44A2EE45}" type="pres">
      <dgm:prSet presAssocID="{3FD38D79-068F-4F09-BE57-AE5E02928E24}" presName="composite4" presStyleCnt="0"/>
      <dgm:spPr/>
    </dgm:pt>
    <dgm:pt modelId="{AC05821A-A7A7-48C0-850B-13C4F51F87A4}" type="pres">
      <dgm:prSet presAssocID="{3FD38D79-068F-4F09-BE57-AE5E02928E24}" presName="background4" presStyleLbl="node4" presStyleIdx="4" presStyleCnt="13"/>
      <dgm:spPr>
        <a:solidFill>
          <a:schemeClr val="accent1">
            <a:lumMod val="20000"/>
            <a:lumOff val="80000"/>
          </a:schemeClr>
        </a:solidFill>
      </dgm:spPr>
    </dgm:pt>
    <dgm:pt modelId="{B731C1DA-45D6-4D90-A17A-851922C87D57}" type="pres">
      <dgm:prSet presAssocID="{3FD38D79-068F-4F09-BE57-AE5E02928E24}" presName="text4" presStyleLbl="fgAcc4" presStyleIdx="4" presStyleCnt="13">
        <dgm:presLayoutVars>
          <dgm:chPref val="3"/>
        </dgm:presLayoutVars>
      </dgm:prSet>
      <dgm:spPr/>
      <dgm:t>
        <a:bodyPr/>
        <a:lstStyle/>
        <a:p>
          <a:endParaRPr lang="nb-NO"/>
        </a:p>
      </dgm:t>
    </dgm:pt>
    <dgm:pt modelId="{F4B9D14E-F68E-41F1-BD8B-34F4BDA6D510}" type="pres">
      <dgm:prSet presAssocID="{3FD38D79-068F-4F09-BE57-AE5E02928E24}" presName="hierChild5" presStyleCnt="0"/>
      <dgm:spPr/>
    </dgm:pt>
    <dgm:pt modelId="{A48D61D6-1807-4623-9028-14FB95E665D0}" type="pres">
      <dgm:prSet presAssocID="{6E28027F-3C1B-4E66-8CEF-47CBD8D2AEF2}" presName="Name17" presStyleLbl="parChTrans1D3" presStyleIdx="2" presStyleCnt="7"/>
      <dgm:spPr/>
      <dgm:t>
        <a:bodyPr/>
        <a:lstStyle/>
        <a:p>
          <a:endParaRPr lang="nb-NO"/>
        </a:p>
      </dgm:t>
    </dgm:pt>
    <dgm:pt modelId="{8D8C804A-6A5C-4217-8172-A6BD77E96BD5}" type="pres">
      <dgm:prSet presAssocID="{B38EE882-CE2B-4E23-8D95-9CC1FBE7B24D}" presName="hierRoot3" presStyleCnt="0"/>
      <dgm:spPr/>
    </dgm:pt>
    <dgm:pt modelId="{8E78FFE7-5499-4B16-85FD-23F95D605650}" type="pres">
      <dgm:prSet presAssocID="{B38EE882-CE2B-4E23-8D95-9CC1FBE7B24D}" presName="composite3" presStyleCnt="0"/>
      <dgm:spPr/>
    </dgm:pt>
    <dgm:pt modelId="{4A36515F-6FB1-450F-A0EB-4CA3338A6651}" type="pres">
      <dgm:prSet presAssocID="{B38EE882-CE2B-4E23-8D95-9CC1FBE7B24D}" presName="background3" presStyleLbl="node3" presStyleIdx="2" presStyleCnt="7"/>
      <dgm:spPr/>
    </dgm:pt>
    <dgm:pt modelId="{D0CEDC18-2B6A-4E15-8B76-0CF278B6FAC0}" type="pres">
      <dgm:prSet presAssocID="{B38EE882-CE2B-4E23-8D95-9CC1FBE7B24D}" presName="text3" presStyleLbl="fgAcc3" presStyleIdx="2" presStyleCnt="7">
        <dgm:presLayoutVars>
          <dgm:chPref val="3"/>
        </dgm:presLayoutVars>
      </dgm:prSet>
      <dgm:spPr/>
      <dgm:t>
        <a:bodyPr/>
        <a:lstStyle/>
        <a:p>
          <a:endParaRPr lang="nb-NO"/>
        </a:p>
      </dgm:t>
    </dgm:pt>
    <dgm:pt modelId="{09B96C05-BCE8-4A17-9DD1-80BFE5ECF232}" type="pres">
      <dgm:prSet presAssocID="{B38EE882-CE2B-4E23-8D95-9CC1FBE7B24D}" presName="hierChild4" presStyleCnt="0"/>
      <dgm:spPr/>
    </dgm:pt>
    <dgm:pt modelId="{5E99E195-F547-46D7-A1FF-96FA2A1D894C}" type="pres">
      <dgm:prSet presAssocID="{59843DA3-C9A2-45E8-B0C5-64FD763DE2CC}" presName="Name23" presStyleLbl="parChTrans1D4" presStyleIdx="5" presStyleCnt="13"/>
      <dgm:spPr/>
      <dgm:t>
        <a:bodyPr/>
        <a:lstStyle/>
        <a:p>
          <a:endParaRPr lang="nb-NO"/>
        </a:p>
      </dgm:t>
    </dgm:pt>
    <dgm:pt modelId="{076DA042-B723-43D7-8B2F-00B01DFEE89F}" type="pres">
      <dgm:prSet presAssocID="{291BFA39-C338-4FC4-A388-61930EB1649E}" presName="hierRoot4" presStyleCnt="0"/>
      <dgm:spPr/>
    </dgm:pt>
    <dgm:pt modelId="{3C15BD06-0495-4691-B354-E103B90C7D5B}" type="pres">
      <dgm:prSet presAssocID="{291BFA39-C338-4FC4-A388-61930EB1649E}" presName="composite4" presStyleCnt="0"/>
      <dgm:spPr/>
    </dgm:pt>
    <dgm:pt modelId="{E7DAF6FD-052B-4D73-BF12-0C56435CD894}" type="pres">
      <dgm:prSet presAssocID="{291BFA39-C338-4FC4-A388-61930EB1649E}" presName="background4" presStyleLbl="node4" presStyleIdx="5" presStyleCnt="13"/>
      <dgm:spPr>
        <a:solidFill>
          <a:schemeClr val="accent1">
            <a:lumMod val="20000"/>
            <a:lumOff val="80000"/>
          </a:schemeClr>
        </a:solidFill>
      </dgm:spPr>
    </dgm:pt>
    <dgm:pt modelId="{6B5836B3-96C3-4F86-8C13-519295E5FCA8}" type="pres">
      <dgm:prSet presAssocID="{291BFA39-C338-4FC4-A388-61930EB1649E}" presName="text4" presStyleLbl="fgAcc4" presStyleIdx="5" presStyleCnt="13">
        <dgm:presLayoutVars>
          <dgm:chPref val="3"/>
        </dgm:presLayoutVars>
      </dgm:prSet>
      <dgm:spPr/>
      <dgm:t>
        <a:bodyPr/>
        <a:lstStyle/>
        <a:p>
          <a:endParaRPr lang="nb-NO"/>
        </a:p>
      </dgm:t>
    </dgm:pt>
    <dgm:pt modelId="{41B8DC67-E9E1-44C1-82BE-8DE1AF90B004}" type="pres">
      <dgm:prSet presAssocID="{291BFA39-C338-4FC4-A388-61930EB1649E}" presName="hierChild5" presStyleCnt="0"/>
      <dgm:spPr/>
    </dgm:pt>
    <dgm:pt modelId="{3A107E95-8C9A-475F-987B-97E7A52BD65C}" type="pres">
      <dgm:prSet presAssocID="{B56A57E4-5D9A-4CDB-805E-25551D8BD93B}" presName="Name23" presStyleLbl="parChTrans1D4" presStyleIdx="6" presStyleCnt="13"/>
      <dgm:spPr/>
      <dgm:t>
        <a:bodyPr/>
        <a:lstStyle/>
        <a:p>
          <a:endParaRPr lang="nb-NO"/>
        </a:p>
      </dgm:t>
    </dgm:pt>
    <dgm:pt modelId="{75C83E0F-6142-4D3F-B50A-D8E1A0E0FE69}" type="pres">
      <dgm:prSet presAssocID="{3FBDD8A1-A430-483F-B55F-CB7EF932E89F}" presName="hierRoot4" presStyleCnt="0"/>
      <dgm:spPr/>
    </dgm:pt>
    <dgm:pt modelId="{C36DCD76-E71C-4FDA-B347-B635F780826E}" type="pres">
      <dgm:prSet presAssocID="{3FBDD8A1-A430-483F-B55F-CB7EF932E89F}" presName="composite4" presStyleCnt="0"/>
      <dgm:spPr/>
    </dgm:pt>
    <dgm:pt modelId="{1694F5E5-6CB7-49E5-A630-3918EC47BAC6}" type="pres">
      <dgm:prSet presAssocID="{3FBDD8A1-A430-483F-B55F-CB7EF932E89F}" presName="background4" presStyleLbl="node4" presStyleIdx="6" presStyleCnt="13"/>
      <dgm:spPr>
        <a:solidFill>
          <a:schemeClr val="accent1">
            <a:lumMod val="20000"/>
            <a:lumOff val="80000"/>
          </a:schemeClr>
        </a:solidFill>
      </dgm:spPr>
    </dgm:pt>
    <dgm:pt modelId="{2062828C-0DB5-4380-A278-F8DCC463C820}" type="pres">
      <dgm:prSet presAssocID="{3FBDD8A1-A430-483F-B55F-CB7EF932E89F}" presName="text4" presStyleLbl="fgAcc4" presStyleIdx="6" presStyleCnt="13">
        <dgm:presLayoutVars>
          <dgm:chPref val="3"/>
        </dgm:presLayoutVars>
      </dgm:prSet>
      <dgm:spPr/>
      <dgm:t>
        <a:bodyPr/>
        <a:lstStyle/>
        <a:p>
          <a:endParaRPr lang="nb-NO"/>
        </a:p>
      </dgm:t>
    </dgm:pt>
    <dgm:pt modelId="{EF825D3D-53F5-4CF0-B490-26B0AC060CAE}" type="pres">
      <dgm:prSet presAssocID="{3FBDD8A1-A430-483F-B55F-CB7EF932E89F}" presName="hierChild5" presStyleCnt="0"/>
      <dgm:spPr/>
    </dgm:pt>
    <dgm:pt modelId="{82039FA9-A618-42AC-B9B9-0EB6FEF4F4BE}" type="pres">
      <dgm:prSet presAssocID="{FB455CAE-9A74-44BF-BE6F-CF68F3BE5798}" presName="Name23" presStyleLbl="parChTrans1D4" presStyleIdx="7" presStyleCnt="13"/>
      <dgm:spPr/>
      <dgm:t>
        <a:bodyPr/>
        <a:lstStyle/>
        <a:p>
          <a:endParaRPr lang="nb-NO"/>
        </a:p>
      </dgm:t>
    </dgm:pt>
    <dgm:pt modelId="{24F4F99B-76E2-4271-8B75-E42A8DE7995F}" type="pres">
      <dgm:prSet presAssocID="{17036FE3-7E88-4FB6-BDD8-76EE7FDAA201}" presName="hierRoot4" presStyleCnt="0"/>
      <dgm:spPr/>
    </dgm:pt>
    <dgm:pt modelId="{D2BC593D-13DC-48FD-80A7-AAB1D645AC6F}" type="pres">
      <dgm:prSet presAssocID="{17036FE3-7E88-4FB6-BDD8-76EE7FDAA201}" presName="composite4" presStyleCnt="0"/>
      <dgm:spPr/>
    </dgm:pt>
    <dgm:pt modelId="{64E9793A-04AC-457C-9354-6FF79519A515}" type="pres">
      <dgm:prSet presAssocID="{17036FE3-7E88-4FB6-BDD8-76EE7FDAA201}" presName="background4" presStyleLbl="node4" presStyleIdx="7" presStyleCnt="13"/>
      <dgm:spPr>
        <a:solidFill>
          <a:schemeClr val="accent1">
            <a:lumMod val="20000"/>
            <a:lumOff val="80000"/>
          </a:schemeClr>
        </a:solidFill>
      </dgm:spPr>
    </dgm:pt>
    <dgm:pt modelId="{FEC3F5B5-0135-4858-B689-68D323A5CCD8}" type="pres">
      <dgm:prSet presAssocID="{17036FE3-7E88-4FB6-BDD8-76EE7FDAA201}" presName="text4" presStyleLbl="fgAcc4" presStyleIdx="7" presStyleCnt="13">
        <dgm:presLayoutVars>
          <dgm:chPref val="3"/>
        </dgm:presLayoutVars>
      </dgm:prSet>
      <dgm:spPr/>
      <dgm:t>
        <a:bodyPr/>
        <a:lstStyle/>
        <a:p>
          <a:endParaRPr lang="nb-NO"/>
        </a:p>
      </dgm:t>
    </dgm:pt>
    <dgm:pt modelId="{AE31B9A2-0A8D-4EE5-811C-57B433DA4553}" type="pres">
      <dgm:prSet presAssocID="{17036FE3-7E88-4FB6-BDD8-76EE7FDAA201}" presName="hierChild5" presStyleCnt="0"/>
      <dgm:spPr/>
    </dgm:pt>
    <dgm:pt modelId="{68521B68-AFD4-49E1-AEE0-548EA9DF6C52}" type="pres">
      <dgm:prSet presAssocID="{5F192D79-8A66-4BA0-A595-EA86AEDBF46C}" presName="Name17" presStyleLbl="parChTrans1D3" presStyleIdx="3" presStyleCnt="7"/>
      <dgm:spPr/>
      <dgm:t>
        <a:bodyPr/>
        <a:lstStyle/>
        <a:p>
          <a:endParaRPr lang="nb-NO"/>
        </a:p>
      </dgm:t>
    </dgm:pt>
    <dgm:pt modelId="{70AC966A-6412-4EA1-BB5B-06A496DBB48C}" type="pres">
      <dgm:prSet presAssocID="{4A032117-8C9D-4696-9F2D-F9A37170B5C0}" presName="hierRoot3" presStyleCnt="0"/>
      <dgm:spPr/>
    </dgm:pt>
    <dgm:pt modelId="{A3A862D0-7701-449B-929A-DF894F89E0C3}" type="pres">
      <dgm:prSet presAssocID="{4A032117-8C9D-4696-9F2D-F9A37170B5C0}" presName="composite3" presStyleCnt="0"/>
      <dgm:spPr/>
    </dgm:pt>
    <dgm:pt modelId="{9FC30AC4-5578-4C49-B1E3-39C56A8E60F8}" type="pres">
      <dgm:prSet presAssocID="{4A032117-8C9D-4696-9F2D-F9A37170B5C0}" presName="background3" presStyleLbl="node3" presStyleIdx="3" presStyleCnt="7"/>
      <dgm:spPr/>
    </dgm:pt>
    <dgm:pt modelId="{6B0CBFF5-E91C-4459-B9BB-AE4534EFFB9B}" type="pres">
      <dgm:prSet presAssocID="{4A032117-8C9D-4696-9F2D-F9A37170B5C0}" presName="text3" presStyleLbl="fgAcc3" presStyleIdx="3" presStyleCnt="7">
        <dgm:presLayoutVars>
          <dgm:chPref val="3"/>
        </dgm:presLayoutVars>
      </dgm:prSet>
      <dgm:spPr/>
      <dgm:t>
        <a:bodyPr/>
        <a:lstStyle/>
        <a:p>
          <a:endParaRPr lang="nb-NO"/>
        </a:p>
      </dgm:t>
    </dgm:pt>
    <dgm:pt modelId="{561A5310-35ED-487B-938C-3084224639D5}" type="pres">
      <dgm:prSet presAssocID="{4A032117-8C9D-4696-9F2D-F9A37170B5C0}" presName="hierChild4" presStyleCnt="0"/>
      <dgm:spPr/>
    </dgm:pt>
    <dgm:pt modelId="{984DCC04-B0D6-4CE9-BDAF-95C8A2B363EC}" type="pres">
      <dgm:prSet presAssocID="{08748299-C2FB-40B5-B3FA-540E5F809BB5}" presName="Name23" presStyleLbl="parChTrans1D4" presStyleIdx="8" presStyleCnt="13"/>
      <dgm:spPr/>
      <dgm:t>
        <a:bodyPr/>
        <a:lstStyle/>
        <a:p>
          <a:endParaRPr lang="nb-NO"/>
        </a:p>
      </dgm:t>
    </dgm:pt>
    <dgm:pt modelId="{02811DAF-D4B8-450F-AE37-2A3D07DB5F12}" type="pres">
      <dgm:prSet presAssocID="{53889158-DD7C-4C40-9F40-AE9D3A9A5ED2}" presName="hierRoot4" presStyleCnt="0"/>
      <dgm:spPr/>
    </dgm:pt>
    <dgm:pt modelId="{A996166D-F7DC-4BC7-901E-C142F8B26F6B}" type="pres">
      <dgm:prSet presAssocID="{53889158-DD7C-4C40-9F40-AE9D3A9A5ED2}" presName="composite4" presStyleCnt="0"/>
      <dgm:spPr/>
    </dgm:pt>
    <dgm:pt modelId="{D1B299AB-F421-4A28-AF45-6B93F6F667C7}" type="pres">
      <dgm:prSet presAssocID="{53889158-DD7C-4C40-9F40-AE9D3A9A5ED2}" presName="background4" presStyleLbl="node4" presStyleIdx="8" presStyleCnt="13"/>
      <dgm:spPr>
        <a:solidFill>
          <a:schemeClr val="accent1">
            <a:lumMod val="20000"/>
            <a:lumOff val="80000"/>
          </a:schemeClr>
        </a:solidFill>
      </dgm:spPr>
    </dgm:pt>
    <dgm:pt modelId="{7BCDAF6A-F179-47A7-B62F-FCFBF00CC5A3}" type="pres">
      <dgm:prSet presAssocID="{53889158-DD7C-4C40-9F40-AE9D3A9A5ED2}" presName="text4" presStyleLbl="fgAcc4" presStyleIdx="8" presStyleCnt="13">
        <dgm:presLayoutVars>
          <dgm:chPref val="3"/>
        </dgm:presLayoutVars>
      </dgm:prSet>
      <dgm:spPr/>
      <dgm:t>
        <a:bodyPr/>
        <a:lstStyle/>
        <a:p>
          <a:endParaRPr lang="nb-NO"/>
        </a:p>
      </dgm:t>
    </dgm:pt>
    <dgm:pt modelId="{D29C2279-530B-4290-B75F-BBA3EE7E5469}" type="pres">
      <dgm:prSet presAssocID="{53889158-DD7C-4C40-9F40-AE9D3A9A5ED2}" presName="hierChild5" presStyleCnt="0"/>
      <dgm:spPr/>
    </dgm:pt>
    <dgm:pt modelId="{EEF65314-9135-415F-984F-0CD95E985F57}" type="pres">
      <dgm:prSet presAssocID="{A5FEE573-A1A4-4853-A2D3-726330E0FC89}" presName="Name23" presStyleLbl="parChTrans1D4" presStyleIdx="9" presStyleCnt="13"/>
      <dgm:spPr/>
      <dgm:t>
        <a:bodyPr/>
        <a:lstStyle/>
        <a:p>
          <a:endParaRPr lang="nb-NO"/>
        </a:p>
      </dgm:t>
    </dgm:pt>
    <dgm:pt modelId="{0F5A79FA-6533-4275-B262-43B4F41C4DC3}" type="pres">
      <dgm:prSet presAssocID="{9835786D-E85D-4AF9-B33E-2D496A5B6FBF}" presName="hierRoot4" presStyleCnt="0"/>
      <dgm:spPr/>
    </dgm:pt>
    <dgm:pt modelId="{7F9131C0-55B9-49A9-93C4-544636F1593D}" type="pres">
      <dgm:prSet presAssocID="{9835786D-E85D-4AF9-B33E-2D496A5B6FBF}" presName="composite4" presStyleCnt="0"/>
      <dgm:spPr/>
    </dgm:pt>
    <dgm:pt modelId="{354823EC-1777-4B8A-8A42-B03CC552690B}" type="pres">
      <dgm:prSet presAssocID="{9835786D-E85D-4AF9-B33E-2D496A5B6FBF}" presName="background4" presStyleLbl="node4" presStyleIdx="9" presStyleCnt="13"/>
      <dgm:spPr>
        <a:solidFill>
          <a:schemeClr val="accent1">
            <a:lumMod val="20000"/>
            <a:lumOff val="80000"/>
          </a:schemeClr>
        </a:solidFill>
      </dgm:spPr>
    </dgm:pt>
    <dgm:pt modelId="{77E92DB4-E037-46B8-A772-1CD69CA1B96E}" type="pres">
      <dgm:prSet presAssocID="{9835786D-E85D-4AF9-B33E-2D496A5B6FBF}" presName="text4" presStyleLbl="fgAcc4" presStyleIdx="9" presStyleCnt="13">
        <dgm:presLayoutVars>
          <dgm:chPref val="3"/>
        </dgm:presLayoutVars>
      </dgm:prSet>
      <dgm:spPr/>
      <dgm:t>
        <a:bodyPr/>
        <a:lstStyle/>
        <a:p>
          <a:endParaRPr lang="nb-NO"/>
        </a:p>
      </dgm:t>
    </dgm:pt>
    <dgm:pt modelId="{9792B365-54FD-468E-A5BE-9C84154C9345}" type="pres">
      <dgm:prSet presAssocID="{9835786D-E85D-4AF9-B33E-2D496A5B6FBF}" presName="hierChild5" presStyleCnt="0"/>
      <dgm:spPr/>
    </dgm:pt>
    <dgm:pt modelId="{366BD9F2-BCC4-40E8-93D2-CAA61BA375DA}" type="pres">
      <dgm:prSet presAssocID="{9BD522CF-D11E-4430-B0CB-51DF0AED4648}" presName="Name23" presStyleLbl="parChTrans1D4" presStyleIdx="10" presStyleCnt="13"/>
      <dgm:spPr/>
      <dgm:t>
        <a:bodyPr/>
        <a:lstStyle/>
        <a:p>
          <a:endParaRPr lang="nb-NO"/>
        </a:p>
      </dgm:t>
    </dgm:pt>
    <dgm:pt modelId="{70AF0347-B151-419B-98A0-987A0EC2313D}" type="pres">
      <dgm:prSet presAssocID="{42A3E59D-81B7-450C-918F-7D1AAF047CFD}" presName="hierRoot4" presStyleCnt="0"/>
      <dgm:spPr/>
    </dgm:pt>
    <dgm:pt modelId="{E3129C4D-31F1-4B0B-A506-A217F7B92F98}" type="pres">
      <dgm:prSet presAssocID="{42A3E59D-81B7-450C-918F-7D1AAF047CFD}" presName="composite4" presStyleCnt="0"/>
      <dgm:spPr/>
    </dgm:pt>
    <dgm:pt modelId="{07502837-5E3C-4B90-877B-6566B7EF2A73}" type="pres">
      <dgm:prSet presAssocID="{42A3E59D-81B7-450C-918F-7D1AAF047CFD}" presName="background4" presStyleLbl="node4" presStyleIdx="10" presStyleCnt="13"/>
      <dgm:spPr>
        <a:solidFill>
          <a:schemeClr val="accent1">
            <a:lumMod val="20000"/>
            <a:lumOff val="80000"/>
          </a:schemeClr>
        </a:solidFill>
      </dgm:spPr>
    </dgm:pt>
    <dgm:pt modelId="{6CE274D2-74D2-4D07-97B1-45CCECB363D9}" type="pres">
      <dgm:prSet presAssocID="{42A3E59D-81B7-450C-918F-7D1AAF047CFD}" presName="text4" presStyleLbl="fgAcc4" presStyleIdx="10" presStyleCnt="13">
        <dgm:presLayoutVars>
          <dgm:chPref val="3"/>
        </dgm:presLayoutVars>
      </dgm:prSet>
      <dgm:spPr/>
      <dgm:t>
        <a:bodyPr/>
        <a:lstStyle/>
        <a:p>
          <a:endParaRPr lang="nb-NO"/>
        </a:p>
      </dgm:t>
    </dgm:pt>
    <dgm:pt modelId="{EDC58276-532D-45E1-9F4E-3CD95A269BA1}" type="pres">
      <dgm:prSet presAssocID="{42A3E59D-81B7-450C-918F-7D1AAF047CFD}" presName="hierChild5" presStyleCnt="0"/>
      <dgm:spPr/>
    </dgm:pt>
    <dgm:pt modelId="{D2DB5DF9-BBF7-4050-ADEE-379654F8CC10}" type="pres">
      <dgm:prSet presAssocID="{08D755EB-B666-409A-88AD-C0D7EA8FE08F}" presName="Name17" presStyleLbl="parChTrans1D3" presStyleIdx="4" presStyleCnt="7"/>
      <dgm:spPr/>
      <dgm:t>
        <a:bodyPr/>
        <a:lstStyle/>
        <a:p>
          <a:endParaRPr lang="nb-NO"/>
        </a:p>
      </dgm:t>
    </dgm:pt>
    <dgm:pt modelId="{5EAE113E-A5EA-4B1D-AB44-09E2B8C984C7}" type="pres">
      <dgm:prSet presAssocID="{A7E3AFD0-2971-4658-A9FC-599FEA91476C}" presName="hierRoot3" presStyleCnt="0"/>
      <dgm:spPr/>
    </dgm:pt>
    <dgm:pt modelId="{651B3032-7323-456F-B477-A003C01B7272}" type="pres">
      <dgm:prSet presAssocID="{A7E3AFD0-2971-4658-A9FC-599FEA91476C}" presName="composite3" presStyleCnt="0"/>
      <dgm:spPr/>
    </dgm:pt>
    <dgm:pt modelId="{1A298A7A-77D2-4BBF-A074-6D8A8C0753CB}" type="pres">
      <dgm:prSet presAssocID="{A7E3AFD0-2971-4658-A9FC-599FEA91476C}" presName="background3" presStyleLbl="node3" presStyleIdx="4" presStyleCnt="7"/>
      <dgm:spPr/>
    </dgm:pt>
    <dgm:pt modelId="{27093E2A-E714-4FB4-B525-B692C4AC7271}" type="pres">
      <dgm:prSet presAssocID="{A7E3AFD0-2971-4658-A9FC-599FEA91476C}" presName="text3" presStyleLbl="fgAcc3" presStyleIdx="4" presStyleCnt="7">
        <dgm:presLayoutVars>
          <dgm:chPref val="3"/>
        </dgm:presLayoutVars>
      </dgm:prSet>
      <dgm:spPr/>
      <dgm:t>
        <a:bodyPr/>
        <a:lstStyle/>
        <a:p>
          <a:endParaRPr lang="nb-NO"/>
        </a:p>
      </dgm:t>
    </dgm:pt>
    <dgm:pt modelId="{E948AADC-7D0B-4EC1-901B-B5922B29974A}" type="pres">
      <dgm:prSet presAssocID="{A7E3AFD0-2971-4658-A9FC-599FEA91476C}" presName="hierChild4" presStyleCnt="0"/>
      <dgm:spPr/>
    </dgm:pt>
    <dgm:pt modelId="{C10AA723-0527-4BC3-8341-21B308035F61}" type="pres">
      <dgm:prSet presAssocID="{D49E161F-DC36-4A8C-AFC9-84BBAC3F0EA0}" presName="Name17" presStyleLbl="parChTrans1D3" presStyleIdx="5" presStyleCnt="7"/>
      <dgm:spPr/>
      <dgm:t>
        <a:bodyPr/>
        <a:lstStyle/>
        <a:p>
          <a:endParaRPr lang="nb-NO"/>
        </a:p>
      </dgm:t>
    </dgm:pt>
    <dgm:pt modelId="{B9BCE895-9E2D-4092-ACC4-E5C34438CC49}" type="pres">
      <dgm:prSet presAssocID="{5FA7CB4B-FB91-4D96-9B3F-89F4BDFE1F6F}" presName="hierRoot3" presStyleCnt="0"/>
      <dgm:spPr/>
    </dgm:pt>
    <dgm:pt modelId="{BCFD94F9-7341-41F3-B773-6DA6596E19B0}" type="pres">
      <dgm:prSet presAssocID="{5FA7CB4B-FB91-4D96-9B3F-89F4BDFE1F6F}" presName="composite3" presStyleCnt="0"/>
      <dgm:spPr/>
    </dgm:pt>
    <dgm:pt modelId="{01D88F2F-F000-4821-8F4A-11652F4ADE0F}" type="pres">
      <dgm:prSet presAssocID="{5FA7CB4B-FB91-4D96-9B3F-89F4BDFE1F6F}" presName="background3" presStyleLbl="node3" presStyleIdx="5" presStyleCnt="7"/>
      <dgm:spPr/>
    </dgm:pt>
    <dgm:pt modelId="{FA459591-2FCE-46C4-B7FC-BE89CC3301E4}" type="pres">
      <dgm:prSet presAssocID="{5FA7CB4B-FB91-4D96-9B3F-89F4BDFE1F6F}" presName="text3" presStyleLbl="fgAcc3" presStyleIdx="5" presStyleCnt="7">
        <dgm:presLayoutVars>
          <dgm:chPref val="3"/>
        </dgm:presLayoutVars>
      </dgm:prSet>
      <dgm:spPr/>
      <dgm:t>
        <a:bodyPr/>
        <a:lstStyle/>
        <a:p>
          <a:endParaRPr lang="nb-NO"/>
        </a:p>
      </dgm:t>
    </dgm:pt>
    <dgm:pt modelId="{0DFB4BBF-C5FB-4C19-889B-DBFD1344DDF3}" type="pres">
      <dgm:prSet presAssocID="{5FA7CB4B-FB91-4D96-9B3F-89F4BDFE1F6F}" presName="hierChild4" presStyleCnt="0"/>
      <dgm:spPr/>
    </dgm:pt>
    <dgm:pt modelId="{A4FBF789-3BF2-440C-B90A-88955655E78A}" type="pres">
      <dgm:prSet presAssocID="{5E9BF757-34EE-4F5C-931A-23F344C04E7F}" presName="Name23" presStyleLbl="parChTrans1D4" presStyleIdx="11" presStyleCnt="13"/>
      <dgm:spPr/>
      <dgm:t>
        <a:bodyPr/>
        <a:lstStyle/>
        <a:p>
          <a:endParaRPr lang="nb-NO"/>
        </a:p>
      </dgm:t>
    </dgm:pt>
    <dgm:pt modelId="{BBF70CA9-815E-4A2B-A0C7-7D2562F6ACD3}" type="pres">
      <dgm:prSet presAssocID="{CFEF31B3-6EBA-40C3-9681-090506CA1591}" presName="hierRoot4" presStyleCnt="0"/>
      <dgm:spPr/>
    </dgm:pt>
    <dgm:pt modelId="{88066764-A287-46EB-8E3D-8C29871B5FD2}" type="pres">
      <dgm:prSet presAssocID="{CFEF31B3-6EBA-40C3-9681-090506CA1591}" presName="composite4" presStyleCnt="0"/>
      <dgm:spPr/>
    </dgm:pt>
    <dgm:pt modelId="{525A26DA-340A-4841-A940-136D9C5D48E5}" type="pres">
      <dgm:prSet presAssocID="{CFEF31B3-6EBA-40C3-9681-090506CA1591}" presName="background4" presStyleLbl="node4" presStyleIdx="11" presStyleCnt="13"/>
      <dgm:spPr>
        <a:solidFill>
          <a:schemeClr val="accent1">
            <a:lumMod val="20000"/>
            <a:lumOff val="80000"/>
          </a:schemeClr>
        </a:solidFill>
      </dgm:spPr>
    </dgm:pt>
    <dgm:pt modelId="{435EF2B3-1879-4CB7-83CE-9956E130E4B8}" type="pres">
      <dgm:prSet presAssocID="{CFEF31B3-6EBA-40C3-9681-090506CA1591}" presName="text4" presStyleLbl="fgAcc4" presStyleIdx="11" presStyleCnt="13">
        <dgm:presLayoutVars>
          <dgm:chPref val="3"/>
        </dgm:presLayoutVars>
      </dgm:prSet>
      <dgm:spPr/>
      <dgm:t>
        <a:bodyPr/>
        <a:lstStyle/>
        <a:p>
          <a:endParaRPr lang="nb-NO"/>
        </a:p>
      </dgm:t>
    </dgm:pt>
    <dgm:pt modelId="{E7D6F78F-C28B-4401-AC73-4E07D9B5CAF3}" type="pres">
      <dgm:prSet presAssocID="{CFEF31B3-6EBA-40C3-9681-090506CA1591}" presName="hierChild5" presStyleCnt="0"/>
      <dgm:spPr/>
    </dgm:pt>
    <dgm:pt modelId="{A894D528-8579-4680-B8CE-C3D95896AC7B}" type="pres">
      <dgm:prSet presAssocID="{2A1E19DD-00BB-4809-877F-C1EF07F5E868}" presName="Name23" presStyleLbl="parChTrans1D4" presStyleIdx="12" presStyleCnt="13"/>
      <dgm:spPr/>
      <dgm:t>
        <a:bodyPr/>
        <a:lstStyle/>
        <a:p>
          <a:endParaRPr lang="nb-NO"/>
        </a:p>
      </dgm:t>
    </dgm:pt>
    <dgm:pt modelId="{2489162E-ECBE-47AC-9AD2-E36E0B875891}" type="pres">
      <dgm:prSet presAssocID="{65DFA21B-ECF6-47A8-98E2-1B1357AEFDF1}" presName="hierRoot4" presStyleCnt="0"/>
      <dgm:spPr/>
    </dgm:pt>
    <dgm:pt modelId="{BCE32541-B24D-48BA-9D8A-5E0544F0255A}" type="pres">
      <dgm:prSet presAssocID="{65DFA21B-ECF6-47A8-98E2-1B1357AEFDF1}" presName="composite4" presStyleCnt="0"/>
      <dgm:spPr/>
    </dgm:pt>
    <dgm:pt modelId="{246E5F04-E3E0-49FD-A697-52BEB59FF87A}" type="pres">
      <dgm:prSet presAssocID="{65DFA21B-ECF6-47A8-98E2-1B1357AEFDF1}" presName="background4" presStyleLbl="node4" presStyleIdx="12" presStyleCnt="13"/>
      <dgm:spPr>
        <a:solidFill>
          <a:schemeClr val="accent1">
            <a:lumMod val="20000"/>
            <a:lumOff val="80000"/>
          </a:schemeClr>
        </a:solidFill>
      </dgm:spPr>
    </dgm:pt>
    <dgm:pt modelId="{088066C5-B45D-4D2D-A4FE-1ACE2FDECCF4}" type="pres">
      <dgm:prSet presAssocID="{65DFA21B-ECF6-47A8-98E2-1B1357AEFDF1}" presName="text4" presStyleLbl="fgAcc4" presStyleIdx="12" presStyleCnt="13">
        <dgm:presLayoutVars>
          <dgm:chPref val="3"/>
        </dgm:presLayoutVars>
      </dgm:prSet>
      <dgm:spPr/>
      <dgm:t>
        <a:bodyPr/>
        <a:lstStyle/>
        <a:p>
          <a:endParaRPr lang="nb-NO"/>
        </a:p>
      </dgm:t>
    </dgm:pt>
    <dgm:pt modelId="{1CA5013C-CC6F-4A1D-A1D8-80A3BEE459E6}" type="pres">
      <dgm:prSet presAssocID="{65DFA21B-ECF6-47A8-98E2-1B1357AEFDF1}" presName="hierChild5" presStyleCnt="0"/>
      <dgm:spPr/>
    </dgm:pt>
    <dgm:pt modelId="{00EFAA6F-26CB-424B-85C4-7255A1206208}" type="pres">
      <dgm:prSet presAssocID="{70CA5DA8-962B-4B45-9D82-B0D3F7028F6D}" presName="Name17" presStyleLbl="parChTrans1D3" presStyleIdx="6" presStyleCnt="7"/>
      <dgm:spPr/>
      <dgm:t>
        <a:bodyPr/>
        <a:lstStyle/>
        <a:p>
          <a:endParaRPr lang="nb-NO"/>
        </a:p>
      </dgm:t>
    </dgm:pt>
    <dgm:pt modelId="{EDFBBAA4-6E57-4ABF-963F-CAA0414C7529}" type="pres">
      <dgm:prSet presAssocID="{379ED60C-DDA2-46DC-A139-E617AD55AEA0}" presName="hierRoot3" presStyleCnt="0"/>
      <dgm:spPr/>
    </dgm:pt>
    <dgm:pt modelId="{25EF0835-8AAF-49BA-B01F-0ACAE834716C}" type="pres">
      <dgm:prSet presAssocID="{379ED60C-DDA2-46DC-A139-E617AD55AEA0}" presName="composite3" presStyleCnt="0"/>
      <dgm:spPr/>
    </dgm:pt>
    <dgm:pt modelId="{3AB9C825-9BF7-46DD-9F4C-AACFE96D00A7}" type="pres">
      <dgm:prSet presAssocID="{379ED60C-DDA2-46DC-A139-E617AD55AEA0}" presName="background3" presStyleLbl="node3" presStyleIdx="6" presStyleCnt="7"/>
      <dgm:spPr/>
    </dgm:pt>
    <dgm:pt modelId="{7B5B997A-7437-4D11-BDB2-CE1572BAEBFA}" type="pres">
      <dgm:prSet presAssocID="{379ED60C-DDA2-46DC-A139-E617AD55AEA0}" presName="text3" presStyleLbl="fgAcc3" presStyleIdx="6" presStyleCnt="7">
        <dgm:presLayoutVars>
          <dgm:chPref val="3"/>
        </dgm:presLayoutVars>
      </dgm:prSet>
      <dgm:spPr/>
      <dgm:t>
        <a:bodyPr/>
        <a:lstStyle/>
        <a:p>
          <a:endParaRPr lang="nb-NO"/>
        </a:p>
      </dgm:t>
    </dgm:pt>
    <dgm:pt modelId="{3B59FAB7-7D9B-4AA5-8C70-B195FFA02937}" type="pres">
      <dgm:prSet presAssocID="{379ED60C-DDA2-46DC-A139-E617AD55AEA0}" presName="hierChild4" presStyleCnt="0"/>
      <dgm:spPr/>
    </dgm:pt>
  </dgm:ptLst>
  <dgm:cxnLst>
    <dgm:cxn modelId="{13FD28FC-9AE8-4F28-8414-BB861F2883DD}" type="presOf" srcId="{6E28027F-3C1B-4E66-8CEF-47CBD8D2AEF2}" destId="{A48D61D6-1807-4623-9028-14FB95E665D0}" srcOrd="0" destOrd="0" presId="urn:microsoft.com/office/officeart/2005/8/layout/hierarchy1"/>
    <dgm:cxn modelId="{B7670302-2276-4E69-858F-6E3D7ED99D45}" srcId="{F8491E93-CFAD-49C1-B08F-B065152A2E81}" destId="{379ED60C-DDA2-46DC-A139-E617AD55AEA0}" srcOrd="6" destOrd="0" parTransId="{70CA5DA8-962B-4B45-9D82-B0D3F7028F6D}" sibTransId="{F72E7B52-02B4-41D3-B399-749F153C8358}"/>
    <dgm:cxn modelId="{46252AE5-B781-41CB-A73A-CB9D7D71A39C}" type="presOf" srcId="{9835786D-E85D-4AF9-B33E-2D496A5B6FBF}" destId="{77E92DB4-E037-46B8-A772-1CD69CA1B96E}" srcOrd="0" destOrd="0" presId="urn:microsoft.com/office/officeart/2005/8/layout/hierarchy1"/>
    <dgm:cxn modelId="{9285F72F-ED9A-42EF-8CC7-35985163F915}" type="presOf" srcId="{59843DA3-C9A2-45E8-B0C5-64FD763DE2CC}" destId="{5E99E195-F547-46D7-A1FF-96FA2A1D894C}" srcOrd="0" destOrd="0" presId="urn:microsoft.com/office/officeart/2005/8/layout/hierarchy1"/>
    <dgm:cxn modelId="{43B0FE17-2FFC-4B17-989A-B3EAFD6808AD}" type="presOf" srcId="{F3653DDF-BAEF-48C3-BCE3-81D8AFA35C89}" destId="{7A75663B-33EE-4240-AEA1-D1BE8597C7E7}" srcOrd="0" destOrd="0" presId="urn:microsoft.com/office/officeart/2005/8/layout/hierarchy1"/>
    <dgm:cxn modelId="{C67272C2-181F-4202-BAF1-FD40FB258C11}" type="presOf" srcId="{17036FE3-7E88-4FB6-BDD8-76EE7FDAA201}" destId="{FEC3F5B5-0135-4858-B689-68D323A5CCD8}" srcOrd="0" destOrd="0" presId="urn:microsoft.com/office/officeart/2005/8/layout/hierarchy1"/>
    <dgm:cxn modelId="{26A0C0F4-EB7C-4C09-94CE-36842FA54AA1}" type="presOf" srcId="{A7E3AFD0-2971-4658-A9FC-599FEA91476C}" destId="{27093E2A-E714-4FB4-B525-B692C4AC7271}" srcOrd="0" destOrd="0" presId="urn:microsoft.com/office/officeart/2005/8/layout/hierarchy1"/>
    <dgm:cxn modelId="{9B791B20-DD44-4FBD-B388-8A534ACC8326}" srcId="{F8491E93-CFAD-49C1-B08F-B065152A2E81}" destId="{A7E3AFD0-2971-4658-A9FC-599FEA91476C}" srcOrd="4" destOrd="0" parTransId="{08D755EB-B666-409A-88AD-C0D7EA8FE08F}" sibTransId="{5F13AC9F-502F-4D95-92B2-FE27C9559C3F}"/>
    <dgm:cxn modelId="{F83F1AA6-6E3F-47C7-8477-B2BBD842D2EB}" type="presOf" srcId="{379ED60C-DDA2-46DC-A139-E617AD55AEA0}" destId="{7B5B997A-7437-4D11-BDB2-CE1572BAEBFA}" srcOrd="0" destOrd="0" presId="urn:microsoft.com/office/officeart/2005/8/layout/hierarchy1"/>
    <dgm:cxn modelId="{BAC488BD-361B-443D-87EA-7615B97FBCFB}" type="presOf" srcId="{7C5DD8C3-7D2B-4FA0-8434-C8B474C444C7}" destId="{1C865288-DE3A-42CB-B2E1-FC5C41CAD345}" srcOrd="0" destOrd="0" presId="urn:microsoft.com/office/officeart/2005/8/layout/hierarchy1"/>
    <dgm:cxn modelId="{E1200BE9-4D03-43AE-9C1F-7067BB283543}" type="presOf" srcId="{42A3E59D-81B7-450C-918F-7D1AAF047CFD}" destId="{6CE274D2-74D2-4D07-97B1-45CCECB363D9}" srcOrd="0" destOrd="0" presId="urn:microsoft.com/office/officeart/2005/8/layout/hierarchy1"/>
    <dgm:cxn modelId="{EEE99C12-9641-410B-B035-C40A79014B03}" srcId="{913C2084-8036-4887-A1BA-49558FFAFE16}" destId="{68742350-2CA6-42CB-BA84-2C77C721F058}" srcOrd="0" destOrd="0" parTransId="{1DE1074A-9FB4-49C4-B91A-F6DF19DC5328}" sibTransId="{D6549330-C749-439D-A3A4-9B3967837955}"/>
    <dgm:cxn modelId="{96A3461D-860A-494F-84B5-981002083B92}" type="presOf" srcId="{621CFCC8-541D-449B-9B7F-7E3442EAC8DD}" destId="{8B87366D-88D1-4DCB-A1A6-0F018B7F5014}" srcOrd="0" destOrd="0" presId="urn:microsoft.com/office/officeart/2005/8/layout/hierarchy1"/>
    <dgm:cxn modelId="{8C6E4B1E-A10E-45EB-B298-4269EF368AC7}" srcId="{68742350-2CA6-42CB-BA84-2C77C721F058}" destId="{F3653DDF-BAEF-48C3-BCE3-81D8AFA35C89}" srcOrd="0" destOrd="0" parTransId="{21CFE341-5E53-46DF-AA18-8F0BF633B0E2}" sibTransId="{288BE1CC-6474-45E0-ABB8-BBB3ADEC1C51}"/>
    <dgm:cxn modelId="{D99E5C08-B731-462B-9F1B-ED14E1E7A85A}" srcId="{F1A527D0-1E4A-4B5A-97B1-D51D27294109}" destId="{F8491E93-CFAD-49C1-B08F-B065152A2E81}" srcOrd="0" destOrd="0" parTransId="{F5BA4552-A1D6-4C4E-AC00-988493EEAA24}" sibTransId="{CC7F1FB5-7F95-4B88-A469-C2872ED3EA7A}"/>
    <dgm:cxn modelId="{059CE64E-AD8B-4FAE-AC4B-196D9A211AC9}" type="presOf" srcId="{FB455CAE-9A74-44BF-BE6F-CF68F3BE5798}" destId="{82039FA9-A618-42AC-B9B9-0EB6FEF4F4BE}" srcOrd="0" destOrd="0" presId="urn:microsoft.com/office/officeart/2005/8/layout/hierarchy1"/>
    <dgm:cxn modelId="{58A23B61-2C84-4A84-93DE-DA10C2A875EF}" srcId="{F3653DDF-BAEF-48C3-BCE3-81D8AFA35C89}" destId="{C8841BE7-F281-40E7-A39E-A48B600BDB9F}" srcOrd="0" destOrd="0" parTransId="{7C5DD8C3-7D2B-4FA0-8434-C8B474C444C7}" sibTransId="{68AC5881-0586-4A53-97B1-03FC3B769FE7}"/>
    <dgm:cxn modelId="{7A0E3DA9-4DFA-40F8-9779-5CBADF2578EB}" type="presOf" srcId="{1DE1074A-9FB4-49C4-B91A-F6DF19DC5328}" destId="{6F42DC47-C23E-4F9E-BECF-5F6A364C3D29}" srcOrd="0" destOrd="0" presId="urn:microsoft.com/office/officeart/2005/8/layout/hierarchy1"/>
    <dgm:cxn modelId="{0056FF11-2F6A-4BEB-96A9-F2124178A4D2}" type="presOf" srcId="{21CFE341-5E53-46DF-AA18-8F0BF633B0E2}" destId="{AAC08B51-99AF-402E-9BAD-E36D07219931}" srcOrd="0" destOrd="0" presId="urn:microsoft.com/office/officeart/2005/8/layout/hierarchy1"/>
    <dgm:cxn modelId="{05C0E056-D37F-439C-92C1-38380E1BF81F}" type="presOf" srcId="{A5FEE573-A1A4-4853-A2D3-726330E0FC89}" destId="{EEF65314-9135-415F-984F-0CD95E985F57}" srcOrd="0" destOrd="0" presId="urn:microsoft.com/office/officeart/2005/8/layout/hierarchy1"/>
    <dgm:cxn modelId="{B9BFF3E8-CD49-4C6F-9DCC-8760C23C1FF5}" type="presOf" srcId="{4866E589-5EE6-4C27-908D-FDC6ED5DC017}" destId="{179A2A09-E721-49F9-8EE5-73F75171268A}" srcOrd="0" destOrd="0" presId="urn:microsoft.com/office/officeart/2005/8/layout/hierarchy1"/>
    <dgm:cxn modelId="{75C20D34-D3C6-4E25-BDD9-C80933AB6D96}" type="presOf" srcId="{291BFA39-C338-4FC4-A388-61930EB1649E}" destId="{6B5836B3-96C3-4F86-8C13-519295E5FCA8}" srcOrd="0" destOrd="0" presId="urn:microsoft.com/office/officeart/2005/8/layout/hierarchy1"/>
    <dgm:cxn modelId="{3DFB28FB-1AA0-4884-9B74-3AECA42CAA05}" srcId="{B38EE882-CE2B-4E23-8D95-9CC1FBE7B24D}" destId="{291BFA39-C338-4FC4-A388-61930EB1649E}" srcOrd="0" destOrd="0" parTransId="{59843DA3-C9A2-45E8-B0C5-64FD763DE2CC}" sibTransId="{2CA2254A-AA64-4B8C-8AD7-77BF8E04BF8B}"/>
    <dgm:cxn modelId="{EB364FCC-BCFF-4509-B7B9-698102424E2E}" type="presOf" srcId="{9BD522CF-D11E-4430-B0CB-51DF0AED4648}" destId="{366BD9F2-BCC4-40E8-93D2-CAA61BA375DA}" srcOrd="0" destOrd="0" presId="urn:microsoft.com/office/officeart/2005/8/layout/hierarchy1"/>
    <dgm:cxn modelId="{D71780D4-F8A1-42B6-93FA-E25F3B0367E9}" srcId="{4A032117-8C9D-4696-9F2D-F9A37170B5C0}" destId="{53889158-DD7C-4C40-9F40-AE9D3A9A5ED2}" srcOrd="0" destOrd="0" parTransId="{08748299-C2FB-40B5-B3FA-540E5F809BB5}" sibTransId="{4B7216FE-0C55-4A73-938F-213939036DC7}"/>
    <dgm:cxn modelId="{2597F8AB-EBAE-45CC-90CB-910E04EC233B}" type="presOf" srcId="{F8D03A54-EECE-4BC3-B1A6-FB9F2B634952}" destId="{C445B28B-A9F2-4816-B06C-EFE67F54DC16}" srcOrd="0" destOrd="0" presId="urn:microsoft.com/office/officeart/2005/8/layout/hierarchy1"/>
    <dgm:cxn modelId="{69A2A477-0DE1-4C30-B627-E66FFECB9E1F}" srcId="{F8491E93-CFAD-49C1-B08F-B065152A2E81}" destId="{B38EE882-CE2B-4E23-8D95-9CC1FBE7B24D}" srcOrd="2" destOrd="0" parTransId="{6E28027F-3C1B-4E66-8CEF-47CBD8D2AEF2}" sibTransId="{3602A62A-C610-4609-BD0D-3B8DD6B7C80A}"/>
    <dgm:cxn modelId="{163295A3-19A2-4A43-B925-24C500FF3D79}" srcId="{F8491E93-CFAD-49C1-B08F-B065152A2E81}" destId="{913C2084-8036-4887-A1BA-49558FFAFE16}" srcOrd="0" destOrd="0" parTransId="{66D24633-F9D4-4B81-A80D-CD6812248BA2}" sibTransId="{565C6EF6-C92F-41C3-A07F-11938C86BF0C}"/>
    <dgm:cxn modelId="{066EEFE2-CDBC-4286-A221-D862C9977C02}" type="presOf" srcId="{6D900AD3-E904-455A-9396-48C33E5106B7}" destId="{906062E8-5583-49AB-994F-2E8B58DC6F8E}" srcOrd="0" destOrd="0" presId="urn:microsoft.com/office/officeart/2005/8/layout/hierarchy1"/>
    <dgm:cxn modelId="{E891CFF3-5488-4EFC-8E0B-4B234B1E36FE}" type="presOf" srcId="{5E9BF757-34EE-4F5C-931A-23F344C04E7F}" destId="{A4FBF789-3BF2-440C-B90A-88955655E78A}" srcOrd="0" destOrd="0" presId="urn:microsoft.com/office/officeart/2005/8/layout/hierarchy1"/>
    <dgm:cxn modelId="{DCD81091-7FB8-46CD-B8C7-0BF4D22F2511}" type="presOf" srcId="{3FD38D79-068F-4F09-BE57-AE5E02928E24}" destId="{B731C1DA-45D6-4D90-A17A-851922C87D57}" srcOrd="0" destOrd="0" presId="urn:microsoft.com/office/officeart/2005/8/layout/hierarchy1"/>
    <dgm:cxn modelId="{7CEB593C-F12A-4D4B-ADFF-B817302DCA3E}" type="presOf" srcId="{F8491E93-CFAD-49C1-B08F-B065152A2E81}" destId="{A12EB7EC-3B77-4376-9D22-E69B87A00ABC}" srcOrd="0" destOrd="0" presId="urn:microsoft.com/office/officeart/2005/8/layout/hierarchy1"/>
    <dgm:cxn modelId="{426D48F4-AA2D-4E20-90D1-83D94477BFAF}" type="presOf" srcId="{4A032117-8C9D-4696-9F2D-F9A37170B5C0}" destId="{6B0CBFF5-E91C-4459-B9BB-AE4534EFFB9B}" srcOrd="0" destOrd="0" presId="urn:microsoft.com/office/officeart/2005/8/layout/hierarchy1"/>
    <dgm:cxn modelId="{44DBBD8C-2370-4D3B-81E9-4E48A4D514B4}" type="presOf" srcId="{B56A57E4-5D9A-4CDB-805E-25551D8BD93B}" destId="{3A107E95-8C9A-475F-987B-97E7A52BD65C}" srcOrd="0" destOrd="0" presId="urn:microsoft.com/office/officeart/2005/8/layout/hierarchy1"/>
    <dgm:cxn modelId="{5F5D9F70-DA70-4746-B14D-359D36EAAFEB}" type="presOf" srcId="{66D24633-F9D4-4B81-A80D-CD6812248BA2}" destId="{FF54CCE1-2472-4AA9-8038-EB8FF504F266}" srcOrd="0" destOrd="0" presId="urn:microsoft.com/office/officeart/2005/8/layout/hierarchy1"/>
    <dgm:cxn modelId="{F25A32BD-D4DA-4B28-AF89-1A8AB727DB04}" type="presOf" srcId="{70CA5DA8-962B-4B45-9D82-B0D3F7028F6D}" destId="{00EFAA6F-26CB-424B-85C4-7255A1206208}" srcOrd="0" destOrd="0" presId="urn:microsoft.com/office/officeart/2005/8/layout/hierarchy1"/>
    <dgm:cxn modelId="{26CD03BB-8986-445C-9D7A-E5DE9E4D741B}" type="presOf" srcId="{08D755EB-B666-409A-88AD-C0D7EA8FE08F}" destId="{D2DB5DF9-BBF7-4050-ADEE-379654F8CC10}" srcOrd="0" destOrd="0" presId="urn:microsoft.com/office/officeart/2005/8/layout/hierarchy1"/>
    <dgm:cxn modelId="{B25DCFDB-8295-4577-9217-16E08E4951DD}" type="presOf" srcId="{65DFA21B-ECF6-47A8-98E2-1B1357AEFDF1}" destId="{088066C5-B45D-4D2D-A4FE-1ACE2FDECCF4}" srcOrd="0" destOrd="0" presId="urn:microsoft.com/office/officeart/2005/8/layout/hierarchy1"/>
    <dgm:cxn modelId="{05F9D133-4698-4C14-AD8E-EF8670909FFD}" srcId="{F8491E93-CFAD-49C1-B08F-B065152A2E81}" destId="{4A032117-8C9D-4696-9F2D-F9A37170B5C0}" srcOrd="3" destOrd="0" parTransId="{5F192D79-8A66-4BA0-A595-EA86AEDBF46C}" sibTransId="{F12FD668-5779-457F-AA9C-C0C0F1B9B74C}"/>
    <dgm:cxn modelId="{DA2F25E2-6B57-4BA3-9969-BD1E1A6B023E}" type="presOf" srcId="{2A1E19DD-00BB-4809-877F-C1EF07F5E868}" destId="{A894D528-8579-4680-B8CE-C3D95896AC7B}" srcOrd="0" destOrd="0" presId="urn:microsoft.com/office/officeart/2005/8/layout/hierarchy1"/>
    <dgm:cxn modelId="{D460FBC2-30DD-4981-A1A1-9D5C2BAFDAEF}" srcId="{5FA7CB4B-FB91-4D96-9B3F-89F4BDFE1F6F}" destId="{CFEF31B3-6EBA-40C3-9681-090506CA1591}" srcOrd="0" destOrd="0" parTransId="{5E9BF757-34EE-4F5C-931A-23F344C04E7F}" sibTransId="{14513E48-D9FD-41B9-BCC1-7CDEF5BAFE22}"/>
    <dgm:cxn modelId="{DC1F21FD-2E42-4EC5-9B3D-77214512B26D}" srcId="{53889158-DD7C-4C40-9F40-AE9D3A9A5ED2}" destId="{9835786D-E85D-4AF9-B33E-2D496A5B6FBF}" srcOrd="0" destOrd="0" parTransId="{A5FEE573-A1A4-4853-A2D3-726330E0FC89}" sibTransId="{17F08CFD-BC1E-4824-9FA8-B248BD067C14}"/>
    <dgm:cxn modelId="{8B4BF3FD-3011-4E0B-A2A1-C3D46DB1D228}" srcId="{F8491E93-CFAD-49C1-B08F-B065152A2E81}" destId="{70207FD2-22F7-4356-8C49-9B96AF65FA2F}" srcOrd="1" destOrd="0" parTransId="{F8D03A54-EECE-4BC3-B1A6-FB9F2B634952}" sibTransId="{069BACE8-A418-4023-AD34-5D15C1C3E810}"/>
    <dgm:cxn modelId="{8F2FB2BB-5B3E-418A-BD34-D6B4A04101A6}" srcId="{3FBDD8A1-A430-483F-B55F-CB7EF932E89F}" destId="{17036FE3-7E88-4FB6-BDD8-76EE7FDAA201}" srcOrd="0" destOrd="0" parTransId="{FB455CAE-9A74-44BF-BE6F-CF68F3BE5798}" sibTransId="{2888B606-6A7D-44DB-89A7-E0F04F94EFD1}"/>
    <dgm:cxn modelId="{2DA584C7-C3C8-4585-867C-A1CD79DA6A09}" srcId="{70207FD2-22F7-4356-8C49-9B96AF65FA2F}" destId="{4866E589-5EE6-4C27-908D-FDC6ED5DC017}" srcOrd="0" destOrd="0" parTransId="{6D900AD3-E904-455A-9396-48C33E5106B7}" sibTransId="{AFECB46F-E12E-4E2C-9FDA-B52E706315C3}"/>
    <dgm:cxn modelId="{FEB156E2-B8EF-4847-974B-19C774C6F043}" type="presOf" srcId="{1F177420-8A1A-4C76-A843-8D09A067958E}" destId="{7DE679E0-A47C-4E34-8E27-8EC3D68BBB30}" srcOrd="0" destOrd="0" presId="urn:microsoft.com/office/officeart/2005/8/layout/hierarchy1"/>
    <dgm:cxn modelId="{006CD186-6E20-43DE-83CB-1B46DA9425CC}" type="presOf" srcId="{D49E161F-DC36-4A8C-AFC9-84BBAC3F0EA0}" destId="{C10AA723-0527-4BC3-8341-21B308035F61}" srcOrd="0" destOrd="0" presId="urn:microsoft.com/office/officeart/2005/8/layout/hierarchy1"/>
    <dgm:cxn modelId="{76F0B396-8D3A-4C21-9435-65F94634A288}" type="presOf" srcId="{C8841BE7-F281-40E7-A39E-A48B600BDB9F}" destId="{E9D5FC85-2A91-49B4-A84A-24E2CB1AA421}" srcOrd="0" destOrd="0" presId="urn:microsoft.com/office/officeart/2005/8/layout/hierarchy1"/>
    <dgm:cxn modelId="{FE3340C6-3310-48C8-92B2-0BB3C2782EAB}" type="presOf" srcId="{08748299-C2FB-40B5-B3FA-540E5F809BB5}" destId="{984DCC04-B0D6-4CE9-BDAF-95C8A2B363EC}" srcOrd="0" destOrd="0" presId="urn:microsoft.com/office/officeart/2005/8/layout/hierarchy1"/>
    <dgm:cxn modelId="{5544A470-2243-4672-8596-30335A3C19F0}" type="presOf" srcId="{70207FD2-22F7-4356-8C49-9B96AF65FA2F}" destId="{276821F7-2B1F-472A-85E1-4311BA72CD6C}" srcOrd="0" destOrd="0" presId="urn:microsoft.com/office/officeart/2005/8/layout/hierarchy1"/>
    <dgm:cxn modelId="{B55682D1-AC7B-49DE-8491-A9D853A29B96}" srcId="{F8491E93-CFAD-49C1-B08F-B065152A2E81}" destId="{5FA7CB4B-FB91-4D96-9B3F-89F4BDFE1F6F}" srcOrd="5" destOrd="0" parTransId="{D49E161F-DC36-4A8C-AFC9-84BBAC3F0EA0}" sibTransId="{228CB194-ADF6-4A1E-8C9F-E3060114A511}"/>
    <dgm:cxn modelId="{D3D6A5D6-6C55-441A-92B1-BA2BBAE58DAC}" type="presOf" srcId="{F1A527D0-1E4A-4B5A-97B1-D51D27294109}" destId="{CAA67BD3-8816-41E5-8A05-C642EB48BFA8}" srcOrd="0" destOrd="0" presId="urn:microsoft.com/office/officeart/2005/8/layout/hierarchy1"/>
    <dgm:cxn modelId="{A3DC51D6-2B98-434F-9C3F-44B1A6920EEC}" type="presOf" srcId="{68742350-2CA6-42CB-BA84-2C77C721F058}" destId="{E793B1D1-DB01-4698-B08F-EF4BBC3A1E8C}" srcOrd="0" destOrd="0" presId="urn:microsoft.com/office/officeart/2005/8/layout/hierarchy1"/>
    <dgm:cxn modelId="{8988A3DE-6389-4449-BE43-950B5045DC6F}" srcId="{291BFA39-C338-4FC4-A388-61930EB1649E}" destId="{3FBDD8A1-A430-483F-B55F-CB7EF932E89F}" srcOrd="0" destOrd="0" parTransId="{B56A57E4-5D9A-4CDB-805E-25551D8BD93B}" sibTransId="{DF357497-C777-4E2F-87A7-176E256B7DEB}"/>
    <dgm:cxn modelId="{94C711D5-C13D-4550-91E8-AD78CDB31343}" srcId="{CFEF31B3-6EBA-40C3-9681-090506CA1591}" destId="{65DFA21B-ECF6-47A8-98E2-1B1357AEFDF1}" srcOrd="0" destOrd="0" parTransId="{2A1E19DD-00BB-4809-877F-C1EF07F5E868}" sibTransId="{9BC67B8F-1A47-4327-8946-006E35E24197}"/>
    <dgm:cxn modelId="{E0625F0F-5167-4B6A-B719-03821621B5AB}" type="presOf" srcId="{5F192D79-8A66-4BA0-A595-EA86AEDBF46C}" destId="{68521B68-AFD4-49E1-AEE0-548EA9DF6C52}" srcOrd="0" destOrd="0" presId="urn:microsoft.com/office/officeart/2005/8/layout/hierarchy1"/>
    <dgm:cxn modelId="{631A5A4E-39BF-4932-8B07-ABFE9BCFBEBA}" type="presOf" srcId="{3FBDD8A1-A430-483F-B55F-CB7EF932E89F}" destId="{2062828C-0DB5-4380-A278-F8DCC463C820}" srcOrd="0" destOrd="0" presId="urn:microsoft.com/office/officeart/2005/8/layout/hierarchy1"/>
    <dgm:cxn modelId="{654C95BF-BAE7-4218-8E5B-99AB740BFD26}" type="presOf" srcId="{CFEF31B3-6EBA-40C3-9681-090506CA1591}" destId="{435EF2B3-1879-4CB7-83CE-9956E130E4B8}" srcOrd="0" destOrd="0" presId="urn:microsoft.com/office/officeart/2005/8/layout/hierarchy1"/>
    <dgm:cxn modelId="{BC633332-1789-4D71-99FD-036ADE378944}" srcId="{4866E589-5EE6-4C27-908D-FDC6ED5DC017}" destId="{3FD38D79-068F-4F09-BE57-AE5E02928E24}" srcOrd="0" destOrd="0" parTransId="{1F177420-8A1A-4C76-A843-8D09A067958E}" sibTransId="{03319E8C-8468-4875-91A6-4AC563C8349F}"/>
    <dgm:cxn modelId="{F2AC9844-52C3-4CBD-9F48-8E4C4CE6ECB9}" type="presOf" srcId="{913C2084-8036-4887-A1BA-49558FFAFE16}" destId="{DB3C975F-7B5A-47F0-88A0-33EB49E2698E}" srcOrd="0" destOrd="0" presId="urn:microsoft.com/office/officeart/2005/8/layout/hierarchy1"/>
    <dgm:cxn modelId="{007C1009-568B-4D6E-93E2-8C0D7E3E2C5D}" type="presOf" srcId="{5FA7CB4B-FB91-4D96-9B3F-89F4BDFE1F6F}" destId="{FA459591-2FCE-46C4-B7FC-BE89CC3301E4}" srcOrd="0" destOrd="0" presId="urn:microsoft.com/office/officeart/2005/8/layout/hierarchy1"/>
    <dgm:cxn modelId="{4090FDBA-6897-4F2A-98BC-C713B56A6D05}" type="presOf" srcId="{53889158-DD7C-4C40-9F40-AE9D3A9A5ED2}" destId="{7BCDAF6A-F179-47A7-B62F-FCFBF00CC5A3}" srcOrd="0" destOrd="0" presId="urn:microsoft.com/office/officeart/2005/8/layout/hierarchy1"/>
    <dgm:cxn modelId="{1FCDC21C-5C46-46E3-ABD4-2E53CB271AB9}" type="presOf" srcId="{F5BA4552-A1D6-4C4E-AC00-988493EEAA24}" destId="{B87055D2-3913-424C-95EB-40DDCF7F898C}" srcOrd="0" destOrd="0" presId="urn:microsoft.com/office/officeart/2005/8/layout/hierarchy1"/>
    <dgm:cxn modelId="{3726755C-49B8-4AC8-B354-E254E8690B71}" type="presOf" srcId="{B38EE882-CE2B-4E23-8D95-9CC1FBE7B24D}" destId="{D0CEDC18-2B6A-4E15-8B76-0CF278B6FAC0}" srcOrd="0" destOrd="0" presId="urn:microsoft.com/office/officeart/2005/8/layout/hierarchy1"/>
    <dgm:cxn modelId="{B2CC6513-1A8D-4DC4-BA5B-5E991514DD17}" srcId="{9835786D-E85D-4AF9-B33E-2D496A5B6FBF}" destId="{42A3E59D-81B7-450C-918F-7D1AAF047CFD}" srcOrd="0" destOrd="0" parTransId="{9BD522CF-D11E-4430-B0CB-51DF0AED4648}" sibTransId="{25A288E5-DA71-4DC6-BF0B-1AE27F80F3BC}"/>
    <dgm:cxn modelId="{EFA90C38-3A81-4E07-9138-839B6C2B08C6}" srcId="{621CFCC8-541D-449B-9B7F-7E3442EAC8DD}" destId="{F1A527D0-1E4A-4B5A-97B1-D51D27294109}" srcOrd="0" destOrd="0" parTransId="{3ECB2DD5-5833-413B-A990-2F7D5093C36E}" sibTransId="{27BD6573-BBB3-443B-BF1B-7EFDEDB14864}"/>
    <dgm:cxn modelId="{ECB7CEC0-305A-4BEB-B445-188C1ECAB635}" type="presParOf" srcId="{8B87366D-88D1-4DCB-A1A6-0F018B7F5014}" destId="{28BC89EE-2E1C-4021-8B36-30961CC333FC}" srcOrd="0" destOrd="0" presId="urn:microsoft.com/office/officeart/2005/8/layout/hierarchy1"/>
    <dgm:cxn modelId="{75888614-9124-46F4-9C3D-3DFB5C2D2819}" type="presParOf" srcId="{28BC89EE-2E1C-4021-8B36-30961CC333FC}" destId="{3D2007D1-15CA-4B93-B923-9D15873D3C9E}" srcOrd="0" destOrd="0" presId="urn:microsoft.com/office/officeart/2005/8/layout/hierarchy1"/>
    <dgm:cxn modelId="{FED4EAB3-D176-49A1-93E5-8557E7DDCF17}" type="presParOf" srcId="{3D2007D1-15CA-4B93-B923-9D15873D3C9E}" destId="{EE3D5E6B-70D6-4164-B70B-FFA024751704}" srcOrd="0" destOrd="0" presId="urn:microsoft.com/office/officeart/2005/8/layout/hierarchy1"/>
    <dgm:cxn modelId="{510F9A5E-2264-4C54-BE9C-5B12AA542BE5}" type="presParOf" srcId="{3D2007D1-15CA-4B93-B923-9D15873D3C9E}" destId="{CAA67BD3-8816-41E5-8A05-C642EB48BFA8}" srcOrd="1" destOrd="0" presId="urn:microsoft.com/office/officeart/2005/8/layout/hierarchy1"/>
    <dgm:cxn modelId="{CDCED467-9C25-4BF9-9EC9-E85F9124A783}" type="presParOf" srcId="{28BC89EE-2E1C-4021-8B36-30961CC333FC}" destId="{870378FC-1DFD-4F4C-BF23-1730D8E22989}" srcOrd="1" destOrd="0" presId="urn:microsoft.com/office/officeart/2005/8/layout/hierarchy1"/>
    <dgm:cxn modelId="{29C8D007-2AD0-48D0-90D5-81A1086F3346}" type="presParOf" srcId="{870378FC-1DFD-4F4C-BF23-1730D8E22989}" destId="{B87055D2-3913-424C-95EB-40DDCF7F898C}" srcOrd="0" destOrd="0" presId="urn:microsoft.com/office/officeart/2005/8/layout/hierarchy1"/>
    <dgm:cxn modelId="{53F46788-435C-4FB4-8FE6-C2691964CE43}" type="presParOf" srcId="{870378FC-1DFD-4F4C-BF23-1730D8E22989}" destId="{F92E6580-B7BA-449B-9D91-165BA7FF93DD}" srcOrd="1" destOrd="0" presId="urn:microsoft.com/office/officeart/2005/8/layout/hierarchy1"/>
    <dgm:cxn modelId="{89D56023-1621-4756-AF10-04C992DC072A}" type="presParOf" srcId="{F92E6580-B7BA-449B-9D91-165BA7FF93DD}" destId="{A64F0B3A-34E7-4F69-878F-B164BD6F9EEA}" srcOrd="0" destOrd="0" presId="urn:microsoft.com/office/officeart/2005/8/layout/hierarchy1"/>
    <dgm:cxn modelId="{9AD698C3-1A65-4076-96A1-E0C4C479D9BB}" type="presParOf" srcId="{A64F0B3A-34E7-4F69-878F-B164BD6F9EEA}" destId="{3BAF79A0-2811-4E90-A6F5-681AD809B0A8}" srcOrd="0" destOrd="0" presId="urn:microsoft.com/office/officeart/2005/8/layout/hierarchy1"/>
    <dgm:cxn modelId="{74CF3CC9-F235-4F73-BA0D-FE0F933C4D7C}" type="presParOf" srcId="{A64F0B3A-34E7-4F69-878F-B164BD6F9EEA}" destId="{A12EB7EC-3B77-4376-9D22-E69B87A00ABC}" srcOrd="1" destOrd="0" presId="urn:microsoft.com/office/officeart/2005/8/layout/hierarchy1"/>
    <dgm:cxn modelId="{6F85CA04-3311-42F2-8B18-CAC9B0EF7FC6}" type="presParOf" srcId="{F92E6580-B7BA-449B-9D91-165BA7FF93DD}" destId="{EACB476C-3E98-479E-9BB0-8F81194C5AC2}" srcOrd="1" destOrd="0" presId="urn:microsoft.com/office/officeart/2005/8/layout/hierarchy1"/>
    <dgm:cxn modelId="{45455B9D-E0CA-4514-9C61-817F399BD566}" type="presParOf" srcId="{EACB476C-3E98-479E-9BB0-8F81194C5AC2}" destId="{FF54CCE1-2472-4AA9-8038-EB8FF504F266}" srcOrd="0" destOrd="0" presId="urn:microsoft.com/office/officeart/2005/8/layout/hierarchy1"/>
    <dgm:cxn modelId="{BFAB8316-4981-4C64-9139-9311743C412C}" type="presParOf" srcId="{EACB476C-3E98-479E-9BB0-8F81194C5AC2}" destId="{7768DC16-D176-4738-B0B8-AB2BCF31F119}" srcOrd="1" destOrd="0" presId="urn:microsoft.com/office/officeart/2005/8/layout/hierarchy1"/>
    <dgm:cxn modelId="{F99B6C57-04C7-4628-9F6E-121A7B6F6966}" type="presParOf" srcId="{7768DC16-D176-4738-B0B8-AB2BCF31F119}" destId="{91C8247E-ACDE-4D05-9B9C-FDF78644C049}" srcOrd="0" destOrd="0" presId="urn:microsoft.com/office/officeart/2005/8/layout/hierarchy1"/>
    <dgm:cxn modelId="{833EB12D-2F3C-4F2A-9323-70B1BBBBFA31}" type="presParOf" srcId="{91C8247E-ACDE-4D05-9B9C-FDF78644C049}" destId="{A9A5A1D4-D644-4373-B2B8-CCD7D78D6F36}" srcOrd="0" destOrd="0" presId="urn:microsoft.com/office/officeart/2005/8/layout/hierarchy1"/>
    <dgm:cxn modelId="{C4F78D08-E16E-416F-BFFC-F36BCE34BBC8}" type="presParOf" srcId="{91C8247E-ACDE-4D05-9B9C-FDF78644C049}" destId="{DB3C975F-7B5A-47F0-88A0-33EB49E2698E}" srcOrd="1" destOrd="0" presId="urn:microsoft.com/office/officeart/2005/8/layout/hierarchy1"/>
    <dgm:cxn modelId="{79E70D9A-E5E7-44F3-8471-3D2C3DBD35E6}" type="presParOf" srcId="{7768DC16-D176-4738-B0B8-AB2BCF31F119}" destId="{1BB9C476-1A05-40FC-9D53-B22747B6A10E}" srcOrd="1" destOrd="0" presId="urn:microsoft.com/office/officeart/2005/8/layout/hierarchy1"/>
    <dgm:cxn modelId="{8B2F5FAA-DC7A-4007-8814-C438BB1900D1}" type="presParOf" srcId="{1BB9C476-1A05-40FC-9D53-B22747B6A10E}" destId="{6F42DC47-C23E-4F9E-BECF-5F6A364C3D29}" srcOrd="0" destOrd="0" presId="urn:microsoft.com/office/officeart/2005/8/layout/hierarchy1"/>
    <dgm:cxn modelId="{3F498E42-ACC8-4B9C-A1BB-A9AE7D21D180}" type="presParOf" srcId="{1BB9C476-1A05-40FC-9D53-B22747B6A10E}" destId="{DE8F7010-5A72-40C3-A7AC-3D4E4C1BD66F}" srcOrd="1" destOrd="0" presId="urn:microsoft.com/office/officeart/2005/8/layout/hierarchy1"/>
    <dgm:cxn modelId="{201EFD84-53D2-4B93-86F2-8A04951829A4}" type="presParOf" srcId="{DE8F7010-5A72-40C3-A7AC-3D4E4C1BD66F}" destId="{A8EB43D2-4DCB-43EC-B5AD-CDC4D7E05D13}" srcOrd="0" destOrd="0" presId="urn:microsoft.com/office/officeart/2005/8/layout/hierarchy1"/>
    <dgm:cxn modelId="{44B99828-EA56-4090-9325-F2FCE4C26845}" type="presParOf" srcId="{A8EB43D2-4DCB-43EC-B5AD-CDC4D7E05D13}" destId="{D792E869-F55D-4F0E-A6A0-B7DD956550CD}" srcOrd="0" destOrd="0" presId="urn:microsoft.com/office/officeart/2005/8/layout/hierarchy1"/>
    <dgm:cxn modelId="{4E118195-948E-48BC-9D52-C888BECB65B6}" type="presParOf" srcId="{A8EB43D2-4DCB-43EC-B5AD-CDC4D7E05D13}" destId="{E793B1D1-DB01-4698-B08F-EF4BBC3A1E8C}" srcOrd="1" destOrd="0" presId="urn:microsoft.com/office/officeart/2005/8/layout/hierarchy1"/>
    <dgm:cxn modelId="{5C25AECE-4808-40B5-9F93-D6215435542B}" type="presParOf" srcId="{DE8F7010-5A72-40C3-A7AC-3D4E4C1BD66F}" destId="{EB8E249A-7EDC-4F81-825B-56F47F378F95}" srcOrd="1" destOrd="0" presId="urn:microsoft.com/office/officeart/2005/8/layout/hierarchy1"/>
    <dgm:cxn modelId="{50DF2F10-4A18-4C98-AEC1-FCD5FB2D7260}" type="presParOf" srcId="{EB8E249A-7EDC-4F81-825B-56F47F378F95}" destId="{AAC08B51-99AF-402E-9BAD-E36D07219931}" srcOrd="0" destOrd="0" presId="urn:microsoft.com/office/officeart/2005/8/layout/hierarchy1"/>
    <dgm:cxn modelId="{6129ED5D-5519-473C-874B-35775DCE0F32}" type="presParOf" srcId="{EB8E249A-7EDC-4F81-825B-56F47F378F95}" destId="{22288D09-DFD6-4117-AA05-7949584E45E2}" srcOrd="1" destOrd="0" presId="urn:microsoft.com/office/officeart/2005/8/layout/hierarchy1"/>
    <dgm:cxn modelId="{0D1EF580-396A-4D25-8C99-B3A633172E4F}" type="presParOf" srcId="{22288D09-DFD6-4117-AA05-7949584E45E2}" destId="{FADC1B7F-92A7-490A-ADBA-A1C61E5204C5}" srcOrd="0" destOrd="0" presId="urn:microsoft.com/office/officeart/2005/8/layout/hierarchy1"/>
    <dgm:cxn modelId="{2B282EE6-BFB7-4C9E-8334-71DDEBDC9896}" type="presParOf" srcId="{FADC1B7F-92A7-490A-ADBA-A1C61E5204C5}" destId="{66BB3C46-92C6-44F8-B629-B0A9A7B60B16}" srcOrd="0" destOrd="0" presId="urn:microsoft.com/office/officeart/2005/8/layout/hierarchy1"/>
    <dgm:cxn modelId="{1649C3E8-9FF9-49D2-BB05-52DB72061A27}" type="presParOf" srcId="{FADC1B7F-92A7-490A-ADBA-A1C61E5204C5}" destId="{7A75663B-33EE-4240-AEA1-D1BE8597C7E7}" srcOrd="1" destOrd="0" presId="urn:microsoft.com/office/officeart/2005/8/layout/hierarchy1"/>
    <dgm:cxn modelId="{E3A1E2F9-8443-4773-83EA-C9CDA608463E}" type="presParOf" srcId="{22288D09-DFD6-4117-AA05-7949584E45E2}" destId="{1BE1A49D-1345-464A-9DDD-00B204D004F3}" srcOrd="1" destOrd="0" presId="urn:microsoft.com/office/officeart/2005/8/layout/hierarchy1"/>
    <dgm:cxn modelId="{4A920CCC-AD8E-4C3C-AF6C-1A74F5ED1C65}" type="presParOf" srcId="{1BE1A49D-1345-464A-9DDD-00B204D004F3}" destId="{1C865288-DE3A-42CB-B2E1-FC5C41CAD345}" srcOrd="0" destOrd="0" presId="urn:microsoft.com/office/officeart/2005/8/layout/hierarchy1"/>
    <dgm:cxn modelId="{8FD2ED22-0C59-48E9-B10E-31D8C7DD7421}" type="presParOf" srcId="{1BE1A49D-1345-464A-9DDD-00B204D004F3}" destId="{7B242152-D252-48AD-A6D5-982AD8DF7A0B}" srcOrd="1" destOrd="0" presId="urn:microsoft.com/office/officeart/2005/8/layout/hierarchy1"/>
    <dgm:cxn modelId="{1B01584E-24D2-4C72-993F-2DFA0852A49D}" type="presParOf" srcId="{7B242152-D252-48AD-A6D5-982AD8DF7A0B}" destId="{B25E1619-E3DE-49A6-9025-B58A1C85B36E}" srcOrd="0" destOrd="0" presId="urn:microsoft.com/office/officeart/2005/8/layout/hierarchy1"/>
    <dgm:cxn modelId="{39022EEE-47F5-4E83-8946-1F1675792143}" type="presParOf" srcId="{B25E1619-E3DE-49A6-9025-B58A1C85B36E}" destId="{9D43908A-4719-4F72-8B2C-B20264967A03}" srcOrd="0" destOrd="0" presId="urn:microsoft.com/office/officeart/2005/8/layout/hierarchy1"/>
    <dgm:cxn modelId="{FEBA4B74-699C-44C0-A779-260CA5DA0B8A}" type="presParOf" srcId="{B25E1619-E3DE-49A6-9025-B58A1C85B36E}" destId="{E9D5FC85-2A91-49B4-A84A-24E2CB1AA421}" srcOrd="1" destOrd="0" presId="urn:microsoft.com/office/officeart/2005/8/layout/hierarchy1"/>
    <dgm:cxn modelId="{BF5854FA-5B80-4301-9B3B-3A3058109388}" type="presParOf" srcId="{7B242152-D252-48AD-A6D5-982AD8DF7A0B}" destId="{F084264C-C6B8-4504-8AC1-CED1C869EEB7}" srcOrd="1" destOrd="0" presId="urn:microsoft.com/office/officeart/2005/8/layout/hierarchy1"/>
    <dgm:cxn modelId="{BC67F8CB-A978-4E13-A8DD-70A534519AAC}" type="presParOf" srcId="{EACB476C-3E98-479E-9BB0-8F81194C5AC2}" destId="{C445B28B-A9F2-4816-B06C-EFE67F54DC16}" srcOrd="2" destOrd="0" presId="urn:microsoft.com/office/officeart/2005/8/layout/hierarchy1"/>
    <dgm:cxn modelId="{B008E3BC-E94C-4B8C-9BEB-1709E1706591}" type="presParOf" srcId="{EACB476C-3E98-479E-9BB0-8F81194C5AC2}" destId="{DC68B6F9-8813-41FD-BDC6-F36F1385E24E}" srcOrd="3" destOrd="0" presId="urn:microsoft.com/office/officeart/2005/8/layout/hierarchy1"/>
    <dgm:cxn modelId="{81F7E7B0-13C4-461C-AE7B-589117598789}" type="presParOf" srcId="{DC68B6F9-8813-41FD-BDC6-F36F1385E24E}" destId="{0299F30E-3B9F-4277-BEBC-F8C2942CDC13}" srcOrd="0" destOrd="0" presId="urn:microsoft.com/office/officeart/2005/8/layout/hierarchy1"/>
    <dgm:cxn modelId="{F95B2913-5218-4952-9E03-A271566C3112}" type="presParOf" srcId="{0299F30E-3B9F-4277-BEBC-F8C2942CDC13}" destId="{1468E5DC-7F74-472D-A511-36133D1E26F7}" srcOrd="0" destOrd="0" presId="urn:microsoft.com/office/officeart/2005/8/layout/hierarchy1"/>
    <dgm:cxn modelId="{CD6267CE-3384-4E81-9DA6-967E93687A85}" type="presParOf" srcId="{0299F30E-3B9F-4277-BEBC-F8C2942CDC13}" destId="{276821F7-2B1F-472A-85E1-4311BA72CD6C}" srcOrd="1" destOrd="0" presId="urn:microsoft.com/office/officeart/2005/8/layout/hierarchy1"/>
    <dgm:cxn modelId="{8ACAFE13-AC6F-4CE3-9DAE-9E11ECB3CE2F}" type="presParOf" srcId="{DC68B6F9-8813-41FD-BDC6-F36F1385E24E}" destId="{2828B691-E776-4297-B967-38312FC25971}" srcOrd="1" destOrd="0" presId="urn:microsoft.com/office/officeart/2005/8/layout/hierarchy1"/>
    <dgm:cxn modelId="{05144C34-13DF-479D-93CC-B80361727C42}" type="presParOf" srcId="{2828B691-E776-4297-B967-38312FC25971}" destId="{906062E8-5583-49AB-994F-2E8B58DC6F8E}" srcOrd="0" destOrd="0" presId="urn:microsoft.com/office/officeart/2005/8/layout/hierarchy1"/>
    <dgm:cxn modelId="{B134A86B-FA06-4FD6-AD53-2B86AD8FAE87}" type="presParOf" srcId="{2828B691-E776-4297-B967-38312FC25971}" destId="{5C9F2089-2C00-4F3E-9BCA-7239D75BD409}" srcOrd="1" destOrd="0" presId="urn:microsoft.com/office/officeart/2005/8/layout/hierarchy1"/>
    <dgm:cxn modelId="{5C3E4334-4D9C-40D9-97D0-A68EF8814DDE}" type="presParOf" srcId="{5C9F2089-2C00-4F3E-9BCA-7239D75BD409}" destId="{017C8C7D-B889-4D80-83DA-46A7CA9AB900}" srcOrd="0" destOrd="0" presId="urn:microsoft.com/office/officeart/2005/8/layout/hierarchy1"/>
    <dgm:cxn modelId="{F32746C0-F9FD-4D07-9A30-7E4E7FB233E3}" type="presParOf" srcId="{017C8C7D-B889-4D80-83DA-46A7CA9AB900}" destId="{4C71607D-BDC9-495A-99ED-3249E92DDCD8}" srcOrd="0" destOrd="0" presId="urn:microsoft.com/office/officeart/2005/8/layout/hierarchy1"/>
    <dgm:cxn modelId="{8862C36B-EDB7-4AC0-A829-E9B94914A15A}" type="presParOf" srcId="{017C8C7D-B889-4D80-83DA-46A7CA9AB900}" destId="{179A2A09-E721-49F9-8EE5-73F75171268A}" srcOrd="1" destOrd="0" presId="urn:microsoft.com/office/officeart/2005/8/layout/hierarchy1"/>
    <dgm:cxn modelId="{5A07A21B-19C2-44E3-956A-DBB22E57B2D8}" type="presParOf" srcId="{5C9F2089-2C00-4F3E-9BCA-7239D75BD409}" destId="{6A01EBFF-FE20-48FF-89FA-D25DDB901BDE}" srcOrd="1" destOrd="0" presId="urn:microsoft.com/office/officeart/2005/8/layout/hierarchy1"/>
    <dgm:cxn modelId="{7717364C-5558-4482-A437-973B1C47E3D1}" type="presParOf" srcId="{6A01EBFF-FE20-48FF-89FA-D25DDB901BDE}" destId="{7DE679E0-A47C-4E34-8E27-8EC3D68BBB30}" srcOrd="0" destOrd="0" presId="urn:microsoft.com/office/officeart/2005/8/layout/hierarchy1"/>
    <dgm:cxn modelId="{DAD00FA5-ABFA-4E62-92E5-940204B37C52}" type="presParOf" srcId="{6A01EBFF-FE20-48FF-89FA-D25DDB901BDE}" destId="{A8B4A074-9C1B-449B-B08A-44388A4680AE}" srcOrd="1" destOrd="0" presId="urn:microsoft.com/office/officeart/2005/8/layout/hierarchy1"/>
    <dgm:cxn modelId="{BAA60AC8-5902-4A7A-B1B4-F2399B8A69F2}" type="presParOf" srcId="{A8B4A074-9C1B-449B-B08A-44388A4680AE}" destId="{BF6CB608-CD94-4CB2-A86B-8F1F44A2EE45}" srcOrd="0" destOrd="0" presId="urn:microsoft.com/office/officeart/2005/8/layout/hierarchy1"/>
    <dgm:cxn modelId="{C6A1FDF0-4F1B-42FB-A8B5-08533BC34812}" type="presParOf" srcId="{BF6CB608-CD94-4CB2-A86B-8F1F44A2EE45}" destId="{AC05821A-A7A7-48C0-850B-13C4F51F87A4}" srcOrd="0" destOrd="0" presId="urn:microsoft.com/office/officeart/2005/8/layout/hierarchy1"/>
    <dgm:cxn modelId="{56474300-0F8E-491D-8ED7-3BEDD63A98B2}" type="presParOf" srcId="{BF6CB608-CD94-4CB2-A86B-8F1F44A2EE45}" destId="{B731C1DA-45D6-4D90-A17A-851922C87D57}" srcOrd="1" destOrd="0" presId="urn:microsoft.com/office/officeart/2005/8/layout/hierarchy1"/>
    <dgm:cxn modelId="{4E55C68E-BBF7-45EA-BA94-407779540E0B}" type="presParOf" srcId="{A8B4A074-9C1B-449B-B08A-44388A4680AE}" destId="{F4B9D14E-F68E-41F1-BD8B-34F4BDA6D510}" srcOrd="1" destOrd="0" presId="urn:microsoft.com/office/officeart/2005/8/layout/hierarchy1"/>
    <dgm:cxn modelId="{79FD066C-316F-403F-ABA4-79A86B128862}" type="presParOf" srcId="{EACB476C-3E98-479E-9BB0-8F81194C5AC2}" destId="{A48D61D6-1807-4623-9028-14FB95E665D0}" srcOrd="4" destOrd="0" presId="urn:microsoft.com/office/officeart/2005/8/layout/hierarchy1"/>
    <dgm:cxn modelId="{49C9CD3D-41D4-42B9-92BB-5EBE3E2ABC23}" type="presParOf" srcId="{EACB476C-3E98-479E-9BB0-8F81194C5AC2}" destId="{8D8C804A-6A5C-4217-8172-A6BD77E96BD5}" srcOrd="5" destOrd="0" presId="urn:microsoft.com/office/officeart/2005/8/layout/hierarchy1"/>
    <dgm:cxn modelId="{437BC438-3D4A-4772-9D0D-050B727ADDB5}" type="presParOf" srcId="{8D8C804A-6A5C-4217-8172-A6BD77E96BD5}" destId="{8E78FFE7-5499-4B16-85FD-23F95D605650}" srcOrd="0" destOrd="0" presId="urn:microsoft.com/office/officeart/2005/8/layout/hierarchy1"/>
    <dgm:cxn modelId="{942DF421-7562-4442-A339-79A8541C6BD8}" type="presParOf" srcId="{8E78FFE7-5499-4B16-85FD-23F95D605650}" destId="{4A36515F-6FB1-450F-A0EB-4CA3338A6651}" srcOrd="0" destOrd="0" presId="urn:microsoft.com/office/officeart/2005/8/layout/hierarchy1"/>
    <dgm:cxn modelId="{3A93A6D0-1A3E-4538-A1A4-95EB0A2A1A77}" type="presParOf" srcId="{8E78FFE7-5499-4B16-85FD-23F95D605650}" destId="{D0CEDC18-2B6A-4E15-8B76-0CF278B6FAC0}" srcOrd="1" destOrd="0" presId="urn:microsoft.com/office/officeart/2005/8/layout/hierarchy1"/>
    <dgm:cxn modelId="{E74AA8FB-7072-4CF3-9EBB-00455CDE4AB8}" type="presParOf" srcId="{8D8C804A-6A5C-4217-8172-A6BD77E96BD5}" destId="{09B96C05-BCE8-4A17-9DD1-80BFE5ECF232}" srcOrd="1" destOrd="0" presId="urn:microsoft.com/office/officeart/2005/8/layout/hierarchy1"/>
    <dgm:cxn modelId="{7A89B21D-5C86-4D08-BD57-C1A3E6BAAC49}" type="presParOf" srcId="{09B96C05-BCE8-4A17-9DD1-80BFE5ECF232}" destId="{5E99E195-F547-46D7-A1FF-96FA2A1D894C}" srcOrd="0" destOrd="0" presId="urn:microsoft.com/office/officeart/2005/8/layout/hierarchy1"/>
    <dgm:cxn modelId="{F4E35B21-B85B-4239-AD99-48BE68C7BC80}" type="presParOf" srcId="{09B96C05-BCE8-4A17-9DD1-80BFE5ECF232}" destId="{076DA042-B723-43D7-8B2F-00B01DFEE89F}" srcOrd="1" destOrd="0" presId="urn:microsoft.com/office/officeart/2005/8/layout/hierarchy1"/>
    <dgm:cxn modelId="{5329B895-091E-4929-B052-580B8900B040}" type="presParOf" srcId="{076DA042-B723-43D7-8B2F-00B01DFEE89F}" destId="{3C15BD06-0495-4691-B354-E103B90C7D5B}" srcOrd="0" destOrd="0" presId="urn:microsoft.com/office/officeart/2005/8/layout/hierarchy1"/>
    <dgm:cxn modelId="{D0AAEB48-FF35-4294-A645-8B072B44B758}" type="presParOf" srcId="{3C15BD06-0495-4691-B354-E103B90C7D5B}" destId="{E7DAF6FD-052B-4D73-BF12-0C56435CD894}" srcOrd="0" destOrd="0" presId="urn:microsoft.com/office/officeart/2005/8/layout/hierarchy1"/>
    <dgm:cxn modelId="{297AD104-0836-4004-B513-E4758894E41C}" type="presParOf" srcId="{3C15BD06-0495-4691-B354-E103B90C7D5B}" destId="{6B5836B3-96C3-4F86-8C13-519295E5FCA8}" srcOrd="1" destOrd="0" presId="urn:microsoft.com/office/officeart/2005/8/layout/hierarchy1"/>
    <dgm:cxn modelId="{05E2216E-F91E-461D-B603-054136777A38}" type="presParOf" srcId="{076DA042-B723-43D7-8B2F-00B01DFEE89F}" destId="{41B8DC67-E9E1-44C1-82BE-8DE1AF90B004}" srcOrd="1" destOrd="0" presId="urn:microsoft.com/office/officeart/2005/8/layout/hierarchy1"/>
    <dgm:cxn modelId="{C2FD42A9-4642-4FF6-8E88-D885BFF3A500}" type="presParOf" srcId="{41B8DC67-E9E1-44C1-82BE-8DE1AF90B004}" destId="{3A107E95-8C9A-475F-987B-97E7A52BD65C}" srcOrd="0" destOrd="0" presId="urn:microsoft.com/office/officeart/2005/8/layout/hierarchy1"/>
    <dgm:cxn modelId="{5E11B59E-5FED-43E0-836C-077D476F9E77}" type="presParOf" srcId="{41B8DC67-E9E1-44C1-82BE-8DE1AF90B004}" destId="{75C83E0F-6142-4D3F-B50A-D8E1A0E0FE69}" srcOrd="1" destOrd="0" presId="urn:microsoft.com/office/officeart/2005/8/layout/hierarchy1"/>
    <dgm:cxn modelId="{8E6B9E0F-93C3-4C36-A544-1BC1842B418E}" type="presParOf" srcId="{75C83E0F-6142-4D3F-B50A-D8E1A0E0FE69}" destId="{C36DCD76-E71C-4FDA-B347-B635F780826E}" srcOrd="0" destOrd="0" presId="urn:microsoft.com/office/officeart/2005/8/layout/hierarchy1"/>
    <dgm:cxn modelId="{1608519D-9DA8-4A61-AF3C-6F8205C90790}" type="presParOf" srcId="{C36DCD76-E71C-4FDA-B347-B635F780826E}" destId="{1694F5E5-6CB7-49E5-A630-3918EC47BAC6}" srcOrd="0" destOrd="0" presId="urn:microsoft.com/office/officeart/2005/8/layout/hierarchy1"/>
    <dgm:cxn modelId="{BF0D8171-5393-4886-8DB0-60FB7BF5E053}" type="presParOf" srcId="{C36DCD76-E71C-4FDA-B347-B635F780826E}" destId="{2062828C-0DB5-4380-A278-F8DCC463C820}" srcOrd="1" destOrd="0" presId="urn:microsoft.com/office/officeart/2005/8/layout/hierarchy1"/>
    <dgm:cxn modelId="{35E03788-445E-44C5-863C-A7BC1B6CCDB0}" type="presParOf" srcId="{75C83E0F-6142-4D3F-B50A-D8E1A0E0FE69}" destId="{EF825D3D-53F5-4CF0-B490-26B0AC060CAE}" srcOrd="1" destOrd="0" presId="urn:microsoft.com/office/officeart/2005/8/layout/hierarchy1"/>
    <dgm:cxn modelId="{FBB85ADB-B319-4B7A-94FB-8E6E192A862A}" type="presParOf" srcId="{EF825D3D-53F5-4CF0-B490-26B0AC060CAE}" destId="{82039FA9-A618-42AC-B9B9-0EB6FEF4F4BE}" srcOrd="0" destOrd="0" presId="urn:microsoft.com/office/officeart/2005/8/layout/hierarchy1"/>
    <dgm:cxn modelId="{CA42764F-CFE5-41D9-9508-A63087EDD152}" type="presParOf" srcId="{EF825D3D-53F5-4CF0-B490-26B0AC060CAE}" destId="{24F4F99B-76E2-4271-8B75-E42A8DE7995F}" srcOrd="1" destOrd="0" presId="urn:microsoft.com/office/officeart/2005/8/layout/hierarchy1"/>
    <dgm:cxn modelId="{95D1EE06-9627-4CDF-BE20-22E1193999D1}" type="presParOf" srcId="{24F4F99B-76E2-4271-8B75-E42A8DE7995F}" destId="{D2BC593D-13DC-48FD-80A7-AAB1D645AC6F}" srcOrd="0" destOrd="0" presId="urn:microsoft.com/office/officeart/2005/8/layout/hierarchy1"/>
    <dgm:cxn modelId="{912C2FE2-D9E3-415F-B5E0-FC1CD7FA2F3C}" type="presParOf" srcId="{D2BC593D-13DC-48FD-80A7-AAB1D645AC6F}" destId="{64E9793A-04AC-457C-9354-6FF79519A515}" srcOrd="0" destOrd="0" presId="urn:microsoft.com/office/officeart/2005/8/layout/hierarchy1"/>
    <dgm:cxn modelId="{BBE8B02B-BEF2-4163-A06F-1236B522BEB3}" type="presParOf" srcId="{D2BC593D-13DC-48FD-80A7-AAB1D645AC6F}" destId="{FEC3F5B5-0135-4858-B689-68D323A5CCD8}" srcOrd="1" destOrd="0" presId="urn:microsoft.com/office/officeart/2005/8/layout/hierarchy1"/>
    <dgm:cxn modelId="{656DD9D0-998A-4089-B83E-CA9864B36CDC}" type="presParOf" srcId="{24F4F99B-76E2-4271-8B75-E42A8DE7995F}" destId="{AE31B9A2-0A8D-4EE5-811C-57B433DA4553}" srcOrd="1" destOrd="0" presId="urn:microsoft.com/office/officeart/2005/8/layout/hierarchy1"/>
    <dgm:cxn modelId="{F43AB30A-8D95-4302-B3B5-2C5B8A9F4F90}" type="presParOf" srcId="{EACB476C-3E98-479E-9BB0-8F81194C5AC2}" destId="{68521B68-AFD4-49E1-AEE0-548EA9DF6C52}" srcOrd="6" destOrd="0" presId="urn:microsoft.com/office/officeart/2005/8/layout/hierarchy1"/>
    <dgm:cxn modelId="{0EECC962-C78A-4BEC-807E-54ADBC7194BF}" type="presParOf" srcId="{EACB476C-3E98-479E-9BB0-8F81194C5AC2}" destId="{70AC966A-6412-4EA1-BB5B-06A496DBB48C}" srcOrd="7" destOrd="0" presId="urn:microsoft.com/office/officeart/2005/8/layout/hierarchy1"/>
    <dgm:cxn modelId="{CE5CDED4-63DF-41D6-A5C4-AA2596C7544F}" type="presParOf" srcId="{70AC966A-6412-4EA1-BB5B-06A496DBB48C}" destId="{A3A862D0-7701-449B-929A-DF894F89E0C3}" srcOrd="0" destOrd="0" presId="urn:microsoft.com/office/officeart/2005/8/layout/hierarchy1"/>
    <dgm:cxn modelId="{348485ED-7B64-4D43-90B1-DB5A03C11D91}" type="presParOf" srcId="{A3A862D0-7701-449B-929A-DF894F89E0C3}" destId="{9FC30AC4-5578-4C49-B1E3-39C56A8E60F8}" srcOrd="0" destOrd="0" presId="urn:microsoft.com/office/officeart/2005/8/layout/hierarchy1"/>
    <dgm:cxn modelId="{27AD5F08-0167-4789-88DA-0060F9DBF612}" type="presParOf" srcId="{A3A862D0-7701-449B-929A-DF894F89E0C3}" destId="{6B0CBFF5-E91C-4459-B9BB-AE4534EFFB9B}" srcOrd="1" destOrd="0" presId="urn:microsoft.com/office/officeart/2005/8/layout/hierarchy1"/>
    <dgm:cxn modelId="{1A536F0B-FDD3-436D-93C8-F768F0EA6767}" type="presParOf" srcId="{70AC966A-6412-4EA1-BB5B-06A496DBB48C}" destId="{561A5310-35ED-487B-938C-3084224639D5}" srcOrd="1" destOrd="0" presId="urn:microsoft.com/office/officeart/2005/8/layout/hierarchy1"/>
    <dgm:cxn modelId="{85746042-E60D-43B1-89AE-D53C38FFAE43}" type="presParOf" srcId="{561A5310-35ED-487B-938C-3084224639D5}" destId="{984DCC04-B0D6-4CE9-BDAF-95C8A2B363EC}" srcOrd="0" destOrd="0" presId="urn:microsoft.com/office/officeart/2005/8/layout/hierarchy1"/>
    <dgm:cxn modelId="{1D9C50B0-9ABC-4E74-AB5C-935D1F6837DC}" type="presParOf" srcId="{561A5310-35ED-487B-938C-3084224639D5}" destId="{02811DAF-D4B8-450F-AE37-2A3D07DB5F12}" srcOrd="1" destOrd="0" presId="urn:microsoft.com/office/officeart/2005/8/layout/hierarchy1"/>
    <dgm:cxn modelId="{6AE19C6A-CC86-4816-BF60-493896BB51F5}" type="presParOf" srcId="{02811DAF-D4B8-450F-AE37-2A3D07DB5F12}" destId="{A996166D-F7DC-4BC7-901E-C142F8B26F6B}" srcOrd="0" destOrd="0" presId="urn:microsoft.com/office/officeart/2005/8/layout/hierarchy1"/>
    <dgm:cxn modelId="{3E427364-AC8C-49D7-9DFE-C24E5AF55C56}" type="presParOf" srcId="{A996166D-F7DC-4BC7-901E-C142F8B26F6B}" destId="{D1B299AB-F421-4A28-AF45-6B93F6F667C7}" srcOrd="0" destOrd="0" presId="urn:microsoft.com/office/officeart/2005/8/layout/hierarchy1"/>
    <dgm:cxn modelId="{88A57255-D5D6-4385-A1C1-6F6CACD1FF8F}" type="presParOf" srcId="{A996166D-F7DC-4BC7-901E-C142F8B26F6B}" destId="{7BCDAF6A-F179-47A7-B62F-FCFBF00CC5A3}" srcOrd="1" destOrd="0" presId="urn:microsoft.com/office/officeart/2005/8/layout/hierarchy1"/>
    <dgm:cxn modelId="{3D308F79-0C97-4D14-831D-51AACF51C5BF}" type="presParOf" srcId="{02811DAF-D4B8-450F-AE37-2A3D07DB5F12}" destId="{D29C2279-530B-4290-B75F-BBA3EE7E5469}" srcOrd="1" destOrd="0" presId="urn:microsoft.com/office/officeart/2005/8/layout/hierarchy1"/>
    <dgm:cxn modelId="{63804CA8-6772-4DF1-ADB8-320E7027DE38}" type="presParOf" srcId="{D29C2279-530B-4290-B75F-BBA3EE7E5469}" destId="{EEF65314-9135-415F-984F-0CD95E985F57}" srcOrd="0" destOrd="0" presId="urn:microsoft.com/office/officeart/2005/8/layout/hierarchy1"/>
    <dgm:cxn modelId="{915A8D40-0834-4217-B1F3-03EF3447718B}" type="presParOf" srcId="{D29C2279-530B-4290-B75F-BBA3EE7E5469}" destId="{0F5A79FA-6533-4275-B262-43B4F41C4DC3}" srcOrd="1" destOrd="0" presId="urn:microsoft.com/office/officeart/2005/8/layout/hierarchy1"/>
    <dgm:cxn modelId="{00C49960-D460-489A-A0CE-9D5CCCA00878}" type="presParOf" srcId="{0F5A79FA-6533-4275-B262-43B4F41C4DC3}" destId="{7F9131C0-55B9-49A9-93C4-544636F1593D}" srcOrd="0" destOrd="0" presId="urn:microsoft.com/office/officeart/2005/8/layout/hierarchy1"/>
    <dgm:cxn modelId="{84AA4BC4-9553-414A-B2A9-113E6DFE5486}" type="presParOf" srcId="{7F9131C0-55B9-49A9-93C4-544636F1593D}" destId="{354823EC-1777-4B8A-8A42-B03CC552690B}" srcOrd="0" destOrd="0" presId="urn:microsoft.com/office/officeart/2005/8/layout/hierarchy1"/>
    <dgm:cxn modelId="{5360C5EC-737A-470D-BBB3-62A68AE8DCB0}" type="presParOf" srcId="{7F9131C0-55B9-49A9-93C4-544636F1593D}" destId="{77E92DB4-E037-46B8-A772-1CD69CA1B96E}" srcOrd="1" destOrd="0" presId="urn:microsoft.com/office/officeart/2005/8/layout/hierarchy1"/>
    <dgm:cxn modelId="{8357B6E4-0F6E-4AA2-AEEB-6350BC705CEB}" type="presParOf" srcId="{0F5A79FA-6533-4275-B262-43B4F41C4DC3}" destId="{9792B365-54FD-468E-A5BE-9C84154C9345}" srcOrd="1" destOrd="0" presId="urn:microsoft.com/office/officeart/2005/8/layout/hierarchy1"/>
    <dgm:cxn modelId="{1D2975F4-D0F5-4D3F-9BAF-2F0DA601B51A}" type="presParOf" srcId="{9792B365-54FD-468E-A5BE-9C84154C9345}" destId="{366BD9F2-BCC4-40E8-93D2-CAA61BA375DA}" srcOrd="0" destOrd="0" presId="urn:microsoft.com/office/officeart/2005/8/layout/hierarchy1"/>
    <dgm:cxn modelId="{C6907677-290E-4B21-BA88-7A32944F974F}" type="presParOf" srcId="{9792B365-54FD-468E-A5BE-9C84154C9345}" destId="{70AF0347-B151-419B-98A0-987A0EC2313D}" srcOrd="1" destOrd="0" presId="urn:microsoft.com/office/officeart/2005/8/layout/hierarchy1"/>
    <dgm:cxn modelId="{CC91E45D-E9F9-47E4-98AB-17ED5262FE99}" type="presParOf" srcId="{70AF0347-B151-419B-98A0-987A0EC2313D}" destId="{E3129C4D-31F1-4B0B-A506-A217F7B92F98}" srcOrd="0" destOrd="0" presId="urn:microsoft.com/office/officeart/2005/8/layout/hierarchy1"/>
    <dgm:cxn modelId="{E8CA37EB-AF6B-44CF-86A6-B1FD274DB99F}" type="presParOf" srcId="{E3129C4D-31F1-4B0B-A506-A217F7B92F98}" destId="{07502837-5E3C-4B90-877B-6566B7EF2A73}" srcOrd="0" destOrd="0" presId="urn:microsoft.com/office/officeart/2005/8/layout/hierarchy1"/>
    <dgm:cxn modelId="{AAC24BBE-0966-4256-8109-493DA46E3FF7}" type="presParOf" srcId="{E3129C4D-31F1-4B0B-A506-A217F7B92F98}" destId="{6CE274D2-74D2-4D07-97B1-45CCECB363D9}" srcOrd="1" destOrd="0" presId="urn:microsoft.com/office/officeart/2005/8/layout/hierarchy1"/>
    <dgm:cxn modelId="{928A58BD-FE2B-4790-A640-306B11683DEC}" type="presParOf" srcId="{70AF0347-B151-419B-98A0-987A0EC2313D}" destId="{EDC58276-532D-45E1-9F4E-3CD95A269BA1}" srcOrd="1" destOrd="0" presId="urn:microsoft.com/office/officeart/2005/8/layout/hierarchy1"/>
    <dgm:cxn modelId="{C029EE92-C803-4D3A-8A90-ED89A2310F68}" type="presParOf" srcId="{EACB476C-3E98-479E-9BB0-8F81194C5AC2}" destId="{D2DB5DF9-BBF7-4050-ADEE-379654F8CC10}" srcOrd="8" destOrd="0" presId="urn:microsoft.com/office/officeart/2005/8/layout/hierarchy1"/>
    <dgm:cxn modelId="{53898280-7E51-4F19-A2C5-E7FDD8DB1295}" type="presParOf" srcId="{EACB476C-3E98-479E-9BB0-8F81194C5AC2}" destId="{5EAE113E-A5EA-4B1D-AB44-09E2B8C984C7}" srcOrd="9" destOrd="0" presId="urn:microsoft.com/office/officeart/2005/8/layout/hierarchy1"/>
    <dgm:cxn modelId="{0541D4DA-1EF3-4F0D-99FB-C9287023F546}" type="presParOf" srcId="{5EAE113E-A5EA-4B1D-AB44-09E2B8C984C7}" destId="{651B3032-7323-456F-B477-A003C01B7272}" srcOrd="0" destOrd="0" presId="urn:microsoft.com/office/officeart/2005/8/layout/hierarchy1"/>
    <dgm:cxn modelId="{5D4BAA77-2D07-4C1F-8BCF-48A49FC3DF60}" type="presParOf" srcId="{651B3032-7323-456F-B477-A003C01B7272}" destId="{1A298A7A-77D2-4BBF-A074-6D8A8C0753CB}" srcOrd="0" destOrd="0" presId="urn:microsoft.com/office/officeart/2005/8/layout/hierarchy1"/>
    <dgm:cxn modelId="{96944ED6-365D-44DC-A9A4-EE0DDFD2BFA4}" type="presParOf" srcId="{651B3032-7323-456F-B477-A003C01B7272}" destId="{27093E2A-E714-4FB4-B525-B692C4AC7271}" srcOrd="1" destOrd="0" presId="urn:microsoft.com/office/officeart/2005/8/layout/hierarchy1"/>
    <dgm:cxn modelId="{776A0AAF-6E63-4BB9-B217-D7EB6B929F86}" type="presParOf" srcId="{5EAE113E-A5EA-4B1D-AB44-09E2B8C984C7}" destId="{E948AADC-7D0B-4EC1-901B-B5922B29974A}" srcOrd="1" destOrd="0" presId="urn:microsoft.com/office/officeart/2005/8/layout/hierarchy1"/>
    <dgm:cxn modelId="{B51FA3CB-E6D4-4553-8293-C5AF8EE46496}" type="presParOf" srcId="{EACB476C-3E98-479E-9BB0-8F81194C5AC2}" destId="{C10AA723-0527-4BC3-8341-21B308035F61}" srcOrd="10" destOrd="0" presId="urn:microsoft.com/office/officeart/2005/8/layout/hierarchy1"/>
    <dgm:cxn modelId="{53D7C09D-0CF9-4A9C-B91F-80A1BCCEBDE1}" type="presParOf" srcId="{EACB476C-3E98-479E-9BB0-8F81194C5AC2}" destId="{B9BCE895-9E2D-4092-ACC4-E5C34438CC49}" srcOrd="11" destOrd="0" presId="urn:microsoft.com/office/officeart/2005/8/layout/hierarchy1"/>
    <dgm:cxn modelId="{64BA3354-5C3C-4B9D-84E5-5C7DDFA3C2A3}" type="presParOf" srcId="{B9BCE895-9E2D-4092-ACC4-E5C34438CC49}" destId="{BCFD94F9-7341-41F3-B773-6DA6596E19B0}" srcOrd="0" destOrd="0" presId="urn:microsoft.com/office/officeart/2005/8/layout/hierarchy1"/>
    <dgm:cxn modelId="{34277818-40E5-4F93-B042-33F38A26ABE9}" type="presParOf" srcId="{BCFD94F9-7341-41F3-B773-6DA6596E19B0}" destId="{01D88F2F-F000-4821-8F4A-11652F4ADE0F}" srcOrd="0" destOrd="0" presId="urn:microsoft.com/office/officeart/2005/8/layout/hierarchy1"/>
    <dgm:cxn modelId="{0DBB1282-4485-4C2D-B6EA-288F438C4508}" type="presParOf" srcId="{BCFD94F9-7341-41F3-B773-6DA6596E19B0}" destId="{FA459591-2FCE-46C4-B7FC-BE89CC3301E4}" srcOrd="1" destOrd="0" presId="urn:microsoft.com/office/officeart/2005/8/layout/hierarchy1"/>
    <dgm:cxn modelId="{74E8A782-A461-4364-A8A2-75DAC765010A}" type="presParOf" srcId="{B9BCE895-9E2D-4092-ACC4-E5C34438CC49}" destId="{0DFB4BBF-C5FB-4C19-889B-DBFD1344DDF3}" srcOrd="1" destOrd="0" presId="urn:microsoft.com/office/officeart/2005/8/layout/hierarchy1"/>
    <dgm:cxn modelId="{258E09C0-8883-4506-B57E-19A9B98E8B9D}" type="presParOf" srcId="{0DFB4BBF-C5FB-4C19-889B-DBFD1344DDF3}" destId="{A4FBF789-3BF2-440C-B90A-88955655E78A}" srcOrd="0" destOrd="0" presId="urn:microsoft.com/office/officeart/2005/8/layout/hierarchy1"/>
    <dgm:cxn modelId="{E47103D0-A597-4AD0-B01C-F62CF74192A5}" type="presParOf" srcId="{0DFB4BBF-C5FB-4C19-889B-DBFD1344DDF3}" destId="{BBF70CA9-815E-4A2B-A0C7-7D2562F6ACD3}" srcOrd="1" destOrd="0" presId="urn:microsoft.com/office/officeart/2005/8/layout/hierarchy1"/>
    <dgm:cxn modelId="{D276B81B-F043-4C76-9808-16D98A902A41}" type="presParOf" srcId="{BBF70CA9-815E-4A2B-A0C7-7D2562F6ACD3}" destId="{88066764-A287-46EB-8E3D-8C29871B5FD2}" srcOrd="0" destOrd="0" presId="urn:microsoft.com/office/officeart/2005/8/layout/hierarchy1"/>
    <dgm:cxn modelId="{FB120BC7-9158-4D1D-A0B4-51CF1D520E6B}" type="presParOf" srcId="{88066764-A287-46EB-8E3D-8C29871B5FD2}" destId="{525A26DA-340A-4841-A940-136D9C5D48E5}" srcOrd="0" destOrd="0" presId="urn:microsoft.com/office/officeart/2005/8/layout/hierarchy1"/>
    <dgm:cxn modelId="{0DACC01B-0B44-4495-BC53-C9EF98891534}" type="presParOf" srcId="{88066764-A287-46EB-8E3D-8C29871B5FD2}" destId="{435EF2B3-1879-4CB7-83CE-9956E130E4B8}" srcOrd="1" destOrd="0" presId="urn:microsoft.com/office/officeart/2005/8/layout/hierarchy1"/>
    <dgm:cxn modelId="{0A13F26A-8B78-43F1-8F09-B4BB133002F0}" type="presParOf" srcId="{BBF70CA9-815E-4A2B-A0C7-7D2562F6ACD3}" destId="{E7D6F78F-C28B-4401-AC73-4E07D9B5CAF3}" srcOrd="1" destOrd="0" presId="urn:microsoft.com/office/officeart/2005/8/layout/hierarchy1"/>
    <dgm:cxn modelId="{DA9C59B8-0FBA-4587-BEAD-87C41A986297}" type="presParOf" srcId="{E7D6F78F-C28B-4401-AC73-4E07D9B5CAF3}" destId="{A894D528-8579-4680-B8CE-C3D95896AC7B}" srcOrd="0" destOrd="0" presId="urn:microsoft.com/office/officeart/2005/8/layout/hierarchy1"/>
    <dgm:cxn modelId="{6E0DE339-DEF7-411D-8773-68E6E3053B5E}" type="presParOf" srcId="{E7D6F78F-C28B-4401-AC73-4E07D9B5CAF3}" destId="{2489162E-ECBE-47AC-9AD2-E36E0B875891}" srcOrd="1" destOrd="0" presId="urn:microsoft.com/office/officeart/2005/8/layout/hierarchy1"/>
    <dgm:cxn modelId="{6FF1B741-375D-4024-8DA6-4FD9588238BE}" type="presParOf" srcId="{2489162E-ECBE-47AC-9AD2-E36E0B875891}" destId="{BCE32541-B24D-48BA-9D8A-5E0544F0255A}" srcOrd="0" destOrd="0" presId="urn:microsoft.com/office/officeart/2005/8/layout/hierarchy1"/>
    <dgm:cxn modelId="{237BD718-9B15-44B6-9F98-49B9DE2D959A}" type="presParOf" srcId="{BCE32541-B24D-48BA-9D8A-5E0544F0255A}" destId="{246E5F04-E3E0-49FD-A697-52BEB59FF87A}" srcOrd="0" destOrd="0" presId="urn:microsoft.com/office/officeart/2005/8/layout/hierarchy1"/>
    <dgm:cxn modelId="{E7AAC80C-DEEE-49CF-8755-8EB345FCC00B}" type="presParOf" srcId="{BCE32541-B24D-48BA-9D8A-5E0544F0255A}" destId="{088066C5-B45D-4D2D-A4FE-1ACE2FDECCF4}" srcOrd="1" destOrd="0" presId="urn:microsoft.com/office/officeart/2005/8/layout/hierarchy1"/>
    <dgm:cxn modelId="{0A6E635D-D1B4-4099-9B67-B78A871D3B8A}" type="presParOf" srcId="{2489162E-ECBE-47AC-9AD2-E36E0B875891}" destId="{1CA5013C-CC6F-4A1D-A1D8-80A3BEE459E6}" srcOrd="1" destOrd="0" presId="urn:microsoft.com/office/officeart/2005/8/layout/hierarchy1"/>
    <dgm:cxn modelId="{06A6CCE0-7CF5-4589-9E3B-41994F54CF95}" type="presParOf" srcId="{EACB476C-3E98-479E-9BB0-8F81194C5AC2}" destId="{00EFAA6F-26CB-424B-85C4-7255A1206208}" srcOrd="12" destOrd="0" presId="urn:microsoft.com/office/officeart/2005/8/layout/hierarchy1"/>
    <dgm:cxn modelId="{6D8A3D3D-5801-4A3D-A1DF-7168E45974F7}" type="presParOf" srcId="{EACB476C-3E98-479E-9BB0-8F81194C5AC2}" destId="{EDFBBAA4-6E57-4ABF-963F-CAA0414C7529}" srcOrd="13" destOrd="0" presId="urn:microsoft.com/office/officeart/2005/8/layout/hierarchy1"/>
    <dgm:cxn modelId="{DF8EAC2F-94FF-4136-BA6E-6F7C7725281D}" type="presParOf" srcId="{EDFBBAA4-6E57-4ABF-963F-CAA0414C7529}" destId="{25EF0835-8AAF-49BA-B01F-0ACAE834716C}" srcOrd="0" destOrd="0" presId="urn:microsoft.com/office/officeart/2005/8/layout/hierarchy1"/>
    <dgm:cxn modelId="{4C85D5A5-170C-45FB-954D-5EB7D67725DC}" type="presParOf" srcId="{25EF0835-8AAF-49BA-B01F-0ACAE834716C}" destId="{3AB9C825-9BF7-46DD-9F4C-AACFE96D00A7}" srcOrd="0" destOrd="0" presId="urn:microsoft.com/office/officeart/2005/8/layout/hierarchy1"/>
    <dgm:cxn modelId="{769988A4-AB5B-4713-9C89-952F3C15DE55}" type="presParOf" srcId="{25EF0835-8AAF-49BA-B01F-0ACAE834716C}" destId="{7B5B997A-7437-4D11-BDB2-CE1572BAEBFA}" srcOrd="1" destOrd="0" presId="urn:microsoft.com/office/officeart/2005/8/layout/hierarchy1"/>
    <dgm:cxn modelId="{87F81856-4BC8-4CBA-964C-0C3772BCB943}" type="presParOf" srcId="{EDFBBAA4-6E57-4ABF-963F-CAA0414C7529}" destId="{3B59FAB7-7D9B-4AA5-8C70-B195FFA029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C79BE-949D-4287-877D-502DEF2F7516}"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nb-NO"/>
        </a:p>
      </dgm:t>
    </dgm:pt>
    <dgm:pt modelId="{85FD68AB-0ACD-4917-8019-85E1E62CB3C6}">
      <dgm:prSet custT="1"/>
      <dgm:spPr/>
      <dgm:t>
        <a:bodyPr/>
        <a:lstStyle/>
        <a:p>
          <a:pPr rtl="0"/>
          <a:r>
            <a:rPr lang="nb-NO" sz="1400" dirty="0" smtClean="0"/>
            <a:t>Trygg mat og trygt drikkevann</a:t>
          </a:r>
          <a:endParaRPr lang="nb-NO" sz="1400" dirty="0"/>
        </a:p>
      </dgm:t>
    </dgm:pt>
    <dgm:pt modelId="{E7EFEF33-978C-483F-92B8-7AEDC43365D6}" type="parTrans" cxnId="{020CC4F1-CFD1-440D-9C51-BBB0ADCE87E2}">
      <dgm:prSet/>
      <dgm:spPr/>
      <dgm:t>
        <a:bodyPr/>
        <a:lstStyle/>
        <a:p>
          <a:endParaRPr lang="nb-NO"/>
        </a:p>
      </dgm:t>
    </dgm:pt>
    <dgm:pt modelId="{DB7ADD4E-0985-4008-A6FE-66DC27DC298D}" type="sibTrans" cxnId="{020CC4F1-CFD1-440D-9C51-BBB0ADCE87E2}">
      <dgm:prSet/>
      <dgm:spPr/>
      <dgm:t>
        <a:bodyPr/>
        <a:lstStyle/>
        <a:p>
          <a:endParaRPr lang="nb-NO"/>
        </a:p>
      </dgm:t>
    </dgm:pt>
    <dgm:pt modelId="{A144BF01-A801-4037-AD07-EF159503CBE2}">
      <dgm:prSet phldrT="[Tekst]" custT="1"/>
      <dgm:spPr/>
      <dgm:t>
        <a:bodyPr/>
        <a:lstStyle/>
        <a:p>
          <a:r>
            <a:rPr lang="nb-NO" sz="1200" dirty="0" smtClean="0"/>
            <a:t>God mattrygghet</a:t>
          </a:r>
          <a:endParaRPr lang="nb-NO" sz="1200" dirty="0"/>
        </a:p>
      </dgm:t>
    </dgm:pt>
    <dgm:pt modelId="{AF01C382-BC55-415A-8FE1-2F03EF67A9E2}" type="parTrans" cxnId="{6251B79D-3E56-44C3-83C9-3B21B4662AAB}">
      <dgm:prSet/>
      <dgm:spPr/>
      <dgm:t>
        <a:bodyPr/>
        <a:lstStyle/>
        <a:p>
          <a:endParaRPr lang="nb-NO"/>
        </a:p>
      </dgm:t>
    </dgm:pt>
    <dgm:pt modelId="{D1EF67BD-83A7-4D1D-8EC3-D847A7CD4D7D}" type="sibTrans" cxnId="{6251B79D-3E56-44C3-83C9-3B21B4662AAB}">
      <dgm:prSet/>
      <dgm:spPr/>
      <dgm:t>
        <a:bodyPr/>
        <a:lstStyle/>
        <a:p>
          <a:endParaRPr lang="nb-NO"/>
        </a:p>
      </dgm:t>
    </dgm:pt>
    <dgm:pt modelId="{FDE43ED3-8CFE-41E3-A9B9-9724B088802F}">
      <dgm:prSet custT="1"/>
      <dgm:spPr/>
      <dgm:t>
        <a:bodyPr/>
        <a:lstStyle/>
        <a:p>
          <a:pPr rtl="0"/>
          <a:r>
            <a:rPr lang="nb-NO" sz="1400" dirty="0" smtClean="0"/>
            <a:t>God helse hos planter, fisk og landdyr</a:t>
          </a:r>
          <a:endParaRPr lang="nb-NO" sz="1400" dirty="0"/>
        </a:p>
      </dgm:t>
    </dgm:pt>
    <dgm:pt modelId="{D368B6E0-23D7-488A-B214-3B08F171883F}" type="parTrans" cxnId="{5A1AC738-D59E-4E1F-996E-892E6E73BDB7}">
      <dgm:prSet/>
      <dgm:spPr/>
      <dgm:t>
        <a:bodyPr/>
        <a:lstStyle/>
        <a:p>
          <a:endParaRPr lang="nb-NO"/>
        </a:p>
      </dgm:t>
    </dgm:pt>
    <dgm:pt modelId="{F8B3FE95-430C-4988-B918-F2173B54DB2D}" type="sibTrans" cxnId="{5A1AC738-D59E-4E1F-996E-892E6E73BDB7}">
      <dgm:prSet/>
      <dgm:spPr/>
      <dgm:t>
        <a:bodyPr/>
        <a:lstStyle/>
        <a:p>
          <a:endParaRPr lang="nb-NO"/>
        </a:p>
      </dgm:t>
    </dgm:pt>
    <dgm:pt modelId="{9AE33EA6-CE77-43FE-847C-7AD0507F83AC}">
      <dgm:prSet custT="1"/>
      <dgm:spPr/>
      <dgm:t>
        <a:bodyPr/>
        <a:lstStyle/>
        <a:p>
          <a:pPr rtl="0"/>
          <a:r>
            <a:rPr lang="nb-NO" sz="1400" dirty="0" smtClean="0"/>
            <a:t>Helse, kvalitet og forbrukerhensyn i matproduksjons-kjeden</a:t>
          </a:r>
          <a:endParaRPr lang="nb-NO" sz="1400" dirty="0"/>
        </a:p>
      </dgm:t>
    </dgm:pt>
    <dgm:pt modelId="{BC45C46D-EE7B-4531-8C5F-C5CA5CF77AC7}" type="parTrans" cxnId="{A55D5745-63C3-4024-A674-3C5D0FCFE566}">
      <dgm:prSet/>
      <dgm:spPr/>
      <dgm:t>
        <a:bodyPr/>
        <a:lstStyle/>
        <a:p>
          <a:endParaRPr lang="nb-NO"/>
        </a:p>
      </dgm:t>
    </dgm:pt>
    <dgm:pt modelId="{F0F748EF-596E-4739-ABD4-89B51FA492C2}" type="sibTrans" cxnId="{A55D5745-63C3-4024-A674-3C5D0FCFE566}">
      <dgm:prSet/>
      <dgm:spPr/>
      <dgm:t>
        <a:bodyPr/>
        <a:lstStyle/>
        <a:p>
          <a:endParaRPr lang="nb-NO"/>
        </a:p>
      </dgm:t>
    </dgm:pt>
    <dgm:pt modelId="{E948AB54-B630-4AF7-BEE5-BA8B7B722E17}">
      <dgm:prSet phldrT="[Tekst]" custT="1"/>
      <dgm:spPr/>
      <dgm:t>
        <a:bodyPr/>
        <a:lstStyle/>
        <a:p>
          <a:r>
            <a:rPr lang="nb-NO" sz="1200" dirty="0" smtClean="0"/>
            <a:t>Ikke god nok merking </a:t>
          </a:r>
        </a:p>
        <a:p>
          <a:r>
            <a:rPr lang="nb-NO" sz="1200" dirty="0" smtClean="0"/>
            <a:t>- spesielt allergener</a:t>
          </a:r>
        </a:p>
      </dgm:t>
    </dgm:pt>
    <dgm:pt modelId="{C33AD889-F9C3-411E-AB1B-6C9C4FD102C6}" type="parTrans" cxnId="{7C261428-1C3A-4FE9-AC48-EC15018B76D0}">
      <dgm:prSet/>
      <dgm:spPr/>
      <dgm:t>
        <a:bodyPr/>
        <a:lstStyle/>
        <a:p>
          <a:endParaRPr lang="nb-NO"/>
        </a:p>
      </dgm:t>
    </dgm:pt>
    <dgm:pt modelId="{A5EF1D57-2167-4388-A054-3F740F722E85}" type="sibTrans" cxnId="{7C261428-1C3A-4FE9-AC48-EC15018B76D0}">
      <dgm:prSet/>
      <dgm:spPr/>
      <dgm:t>
        <a:bodyPr/>
        <a:lstStyle/>
        <a:p>
          <a:endParaRPr lang="nb-NO"/>
        </a:p>
      </dgm:t>
    </dgm:pt>
    <dgm:pt modelId="{B4603E03-E678-4502-801E-5308A6C914A5}">
      <dgm:prSet phldrT="[Tekst]" custT="1"/>
      <dgm:spPr/>
      <dgm:t>
        <a:bodyPr/>
        <a:lstStyle/>
        <a:p>
          <a:r>
            <a:rPr lang="nb-NO" sz="1200" dirty="0" smtClean="0"/>
            <a:t>Internasjonalt samarbeid matkriminalitet </a:t>
          </a:r>
          <a:endParaRPr lang="nb-NO" sz="1200" dirty="0"/>
        </a:p>
      </dgm:t>
    </dgm:pt>
    <dgm:pt modelId="{8FD5C4FF-246A-4618-8996-293D1EB154AF}" type="parTrans" cxnId="{3C04161F-28D1-48A8-B112-669AA2532704}">
      <dgm:prSet/>
      <dgm:spPr/>
      <dgm:t>
        <a:bodyPr/>
        <a:lstStyle/>
        <a:p>
          <a:endParaRPr lang="nb-NO"/>
        </a:p>
      </dgm:t>
    </dgm:pt>
    <dgm:pt modelId="{9C7C3E2B-142A-494E-91BC-F59E765864E6}" type="sibTrans" cxnId="{3C04161F-28D1-48A8-B112-669AA2532704}">
      <dgm:prSet/>
      <dgm:spPr/>
      <dgm:t>
        <a:bodyPr/>
        <a:lstStyle/>
        <a:p>
          <a:endParaRPr lang="nb-NO"/>
        </a:p>
      </dgm:t>
    </dgm:pt>
    <dgm:pt modelId="{91D356C4-2E79-4B55-A260-EA09BF4BE5ED}">
      <dgm:prSet phldrT="[Tekst]" custT="1"/>
      <dgm:spPr/>
      <dgm:t>
        <a:bodyPr/>
        <a:lstStyle/>
        <a:p>
          <a:r>
            <a:rPr lang="nb-NO" sz="1400" dirty="0" smtClean="0"/>
            <a:t>Miljøvennlig produksjon</a:t>
          </a:r>
          <a:endParaRPr lang="nb-NO" sz="1400" dirty="0"/>
        </a:p>
      </dgm:t>
    </dgm:pt>
    <dgm:pt modelId="{ECF4C3F8-5229-4E2F-A0C2-0CC5DACADF04}" type="parTrans" cxnId="{762DB90C-1FD3-40D4-8715-922498B3A67B}">
      <dgm:prSet/>
      <dgm:spPr/>
      <dgm:t>
        <a:bodyPr/>
        <a:lstStyle/>
        <a:p>
          <a:endParaRPr lang="nb-NO"/>
        </a:p>
      </dgm:t>
    </dgm:pt>
    <dgm:pt modelId="{D1D1019E-64ED-4AA7-9CA8-7D61282808BA}" type="sibTrans" cxnId="{762DB90C-1FD3-40D4-8715-922498B3A67B}">
      <dgm:prSet/>
      <dgm:spPr/>
      <dgm:t>
        <a:bodyPr/>
        <a:lstStyle/>
        <a:p>
          <a:endParaRPr lang="nb-NO"/>
        </a:p>
      </dgm:t>
    </dgm:pt>
    <dgm:pt modelId="{8B684A65-0FAB-4E71-99D4-9F4C3DAB76E9}">
      <dgm:prSet phldrT="[Tekst]" custT="1"/>
      <dgm:spPr/>
      <dgm:t>
        <a:bodyPr/>
        <a:lstStyle/>
        <a:p>
          <a:r>
            <a:rPr lang="nb-NO" sz="1200" dirty="0" smtClean="0"/>
            <a:t>Lavt bruk av antibiotika og plantevern-midler</a:t>
          </a:r>
          <a:endParaRPr lang="nb-NO" sz="1200" dirty="0"/>
        </a:p>
      </dgm:t>
    </dgm:pt>
    <dgm:pt modelId="{45689FF7-2BD1-476F-A12F-2667419BBDD1}" type="parTrans" cxnId="{200936CD-AB7A-46A0-BEB2-048D4476E4C5}">
      <dgm:prSet/>
      <dgm:spPr/>
      <dgm:t>
        <a:bodyPr/>
        <a:lstStyle/>
        <a:p>
          <a:endParaRPr lang="nb-NO"/>
        </a:p>
      </dgm:t>
    </dgm:pt>
    <dgm:pt modelId="{C399A4FF-66BA-4881-ACF8-EC16E9C5CD47}" type="sibTrans" cxnId="{200936CD-AB7A-46A0-BEB2-048D4476E4C5}">
      <dgm:prSet/>
      <dgm:spPr/>
      <dgm:t>
        <a:bodyPr/>
        <a:lstStyle/>
        <a:p>
          <a:endParaRPr lang="nb-NO"/>
        </a:p>
      </dgm:t>
    </dgm:pt>
    <dgm:pt modelId="{EFA622DB-5AA9-4CAF-80B8-540B3A41189E}">
      <dgm:prSet custT="1"/>
      <dgm:spPr/>
      <dgm:t>
        <a:bodyPr/>
        <a:lstStyle/>
        <a:p>
          <a:r>
            <a:rPr lang="nb-NO" sz="1200" dirty="0" smtClean="0"/>
            <a:t>Trygt drikkevann   men  utfordringer</a:t>
          </a:r>
        </a:p>
      </dgm:t>
    </dgm:pt>
    <dgm:pt modelId="{22930BA4-1BFF-40E2-A747-5E9AE4469DC8}" type="parTrans" cxnId="{44270E9A-0339-4F0E-A583-4E0619F72F77}">
      <dgm:prSet/>
      <dgm:spPr/>
      <dgm:t>
        <a:bodyPr/>
        <a:lstStyle/>
        <a:p>
          <a:endParaRPr lang="nb-NO"/>
        </a:p>
      </dgm:t>
    </dgm:pt>
    <dgm:pt modelId="{C6BA2659-8CD9-4ABB-A545-4D08F2776B1A}" type="sibTrans" cxnId="{44270E9A-0339-4F0E-A583-4E0619F72F77}">
      <dgm:prSet/>
      <dgm:spPr/>
      <dgm:t>
        <a:bodyPr/>
        <a:lstStyle/>
        <a:p>
          <a:endParaRPr lang="nb-NO"/>
        </a:p>
      </dgm:t>
    </dgm:pt>
    <dgm:pt modelId="{767B4A47-2654-4E0A-9387-2C3BA4859B0F}">
      <dgm:prSet custT="1"/>
      <dgm:spPr/>
      <dgm:t>
        <a:bodyPr/>
        <a:lstStyle/>
        <a:p>
          <a:pPr rtl="0"/>
          <a:r>
            <a:rPr lang="nb-NO" sz="1400" dirty="0" smtClean="0"/>
            <a:t>Dyrevelferd og respekt for dyr</a:t>
          </a:r>
          <a:endParaRPr lang="nb-NO" sz="1400" dirty="0"/>
        </a:p>
      </dgm:t>
    </dgm:pt>
    <dgm:pt modelId="{9BE520CD-F0C8-41E1-BFB1-C26C44C2B26E}" type="parTrans" cxnId="{707790AC-CD28-424E-A448-0E18D5599278}">
      <dgm:prSet/>
      <dgm:spPr/>
      <dgm:t>
        <a:bodyPr/>
        <a:lstStyle/>
        <a:p>
          <a:endParaRPr lang="nb-NO"/>
        </a:p>
      </dgm:t>
    </dgm:pt>
    <dgm:pt modelId="{D7362210-5A80-4C63-B4BE-FC551ACA4C90}" type="sibTrans" cxnId="{707790AC-CD28-424E-A448-0E18D5599278}">
      <dgm:prSet/>
      <dgm:spPr/>
      <dgm:t>
        <a:bodyPr/>
        <a:lstStyle/>
        <a:p>
          <a:endParaRPr lang="nb-NO"/>
        </a:p>
      </dgm:t>
    </dgm:pt>
    <dgm:pt modelId="{DBE539F4-AAC4-439C-8468-69A70EBAC3F1}">
      <dgm:prSet custT="1"/>
      <dgm:spPr/>
      <dgm:t>
        <a:bodyPr/>
        <a:lstStyle/>
        <a:p>
          <a:r>
            <a:rPr lang="nb-NO" sz="1200" dirty="0" smtClean="0"/>
            <a:t>Behov for kunnskap om kjemiske stoffer og nye produkter</a:t>
          </a:r>
        </a:p>
      </dgm:t>
    </dgm:pt>
    <dgm:pt modelId="{9183796F-EB0D-4D1C-AB6B-829CD0D10F6B}" type="parTrans" cxnId="{A578F4EE-5204-49D2-9C00-8E8F83BE25CB}">
      <dgm:prSet/>
      <dgm:spPr/>
      <dgm:t>
        <a:bodyPr/>
        <a:lstStyle/>
        <a:p>
          <a:endParaRPr lang="nb-NO"/>
        </a:p>
      </dgm:t>
    </dgm:pt>
    <dgm:pt modelId="{3AE016F3-7AFE-414C-81F0-3D65DACAFA05}" type="sibTrans" cxnId="{A578F4EE-5204-49D2-9C00-8E8F83BE25CB}">
      <dgm:prSet/>
      <dgm:spPr/>
      <dgm:t>
        <a:bodyPr/>
        <a:lstStyle/>
        <a:p>
          <a:endParaRPr lang="nb-NO"/>
        </a:p>
      </dgm:t>
    </dgm:pt>
    <dgm:pt modelId="{9CDB0611-96F4-4351-8FCE-050B3CA75DC6}">
      <dgm:prSet custT="1"/>
      <dgm:spPr/>
      <dgm:t>
        <a:bodyPr/>
        <a:lstStyle/>
        <a:p>
          <a:pPr rtl="0"/>
          <a:r>
            <a:rPr lang="nb-NO" sz="1200" dirty="0" smtClean="0"/>
            <a:t>God dyre- og plantehelse</a:t>
          </a:r>
          <a:endParaRPr lang="nb-NO" sz="1200" dirty="0"/>
        </a:p>
      </dgm:t>
    </dgm:pt>
    <dgm:pt modelId="{5DDB73B4-A7DD-4060-9ACD-ED704DD3E899}" type="parTrans" cxnId="{B44B4E37-7A2F-4967-8D87-D69257C23E9C}">
      <dgm:prSet/>
      <dgm:spPr/>
      <dgm:t>
        <a:bodyPr/>
        <a:lstStyle/>
        <a:p>
          <a:endParaRPr lang="nb-NO"/>
        </a:p>
      </dgm:t>
    </dgm:pt>
    <dgm:pt modelId="{7C812EBB-150C-4EAD-ABB4-225465F344C1}" type="sibTrans" cxnId="{B44B4E37-7A2F-4967-8D87-D69257C23E9C}">
      <dgm:prSet/>
      <dgm:spPr/>
      <dgm:t>
        <a:bodyPr/>
        <a:lstStyle/>
        <a:p>
          <a:endParaRPr lang="nb-NO"/>
        </a:p>
      </dgm:t>
    </dgm:pt>
    <dgm:pt modelId="{83C6903A-EEDA-4E03-84FA-07CCE8D803BD}">
      <dgm:prSet custT="1"/>
      <dgm:spPr/>
      <dgm:t>
        <a:bodyPr/>
        <a:lstStyle/>
        <a:p>
          <a:pPr rtl="0"/>
          <a:r>
            <a:rPr lang="nb-NO" sz="1200" dirty="0" smtClean="0"/>
            <a:t>Utfordrende fiskehelse og -velferd </a:t>
          </a:r>
          <a:endParaRPr lang="nb-NO" sz="1200" dirty="0"/>
        </a:p>
      </dgm:t>
    </dgm:pt>
    <dgm:pt modelId="{8C97CD10-47C4-4FB2-9BF6-6F41A1C7D541}" type="parTrans" cxnId="{14817EA5-0FFE-40F3-BA30-381402EE46F3}">
      <dgm:prSet/>
      <dgm:spPr/>
      <dgm:t>
        <a:bodyPr/>
        <a:lstStyle/>
        <a:p>
          <a:endParaRPr lang="nb-NO"/>
        </a:p>
      </dgm:t>
    </dgm:pt>
    <dgm:pt modelId="{2ED3CEEC-5E2A-432C-A514-B1EC655FEE1D}" type="sibTrans" cxnId="{14817EA5-0FFE-40F3-BA30-381402EE46F3}">
      <dgm:prSet/>
      <dgm:spPr/>
      <dgm:t>
        <a:bodyPr/>
        <a:lstStyle/>
        <a:p>
          <a:endParaRPr lang="nb-NO"/>
        </a:p>
      </dgm:t>
    </dgm:pt>
    <dgm:pt modelId="{ACB2B3F6-BBC2-436D-97A9-072C976BF489}">
      <dgm:prSet custT="1"/>
      <dgm:spPr/>
      <dgm:t>
        <a:bodyPr/>
        <a:lstStyle/>
        <a:p>
          <a:pPr rtl="0"/>
          <a:r>
            <a:rPr lang="nb-NO" sz="1200" dirty="0" smtClean="0"/>
            <a:t>Lus, ILA, PD, dødelighet </a:t>
          </a:r>
          <a:endParaRPr lang="nb-NO" sz="1200" dirty="0"/>
        </a:p>
      </dgm:t>
    </dgm:pt>
    <dgm:pt modelId="{06209635-1E91-445D-BBA4-0B7D7E529EA4}" type="parTrans" cxnId="{45B73A39-8314-46DB-8F8D-1696F7C916CF}">
      <dgm:prSet/>
      <dgm:spPr/>
      <dgm:t>
        <a:bodyPr/>
        <a:lstStyle/>
        <a:p>
          <a:endParaRPr lang="nb-NO"/>
        </a:p>
      </dgm:t>
    </dgm:pt>
    <dgm:pt modelId="{0B48A56D-4368-4FD2-9A2E-BA00F0E20879}" type="sibTrans" cxnId="{45B73A39-8314-46DB-8F8D-1696F7C916CF}">
      <dgm:prSet/>
      <dgm:spPr/>
      <dgm:t>
        <a:bodyPr/>
        <a:lstStyle/>
        <a:p>
          <a:endParaRPr lang="nb-NO"/>
        </a:p>
      </dgm:t>
    </dgm:pt>
    <dgm:pt modelId="{2F9FAF06-F209-4B7D-BF4C-7700CCDF21A4}">
      <dgm:prSet custT="1"/>
      <dgm:spPr/>
      <dgm:t>
        <a:bodyPr/>
        <a:lstStyle/>
        <a:p>
          <a:pPr rtl="0"/>
          <a:r>
            <a:rPr lang="nb-NO" sz="1200" dirty="0" smtClean="0"/>
            <a:t>De fleste dyr har det godt</a:t>
          </a:r>
          <a:endParaRPr lang="nb-NO" sz="1200" dirty="0"/>
        </a:p>
      </dgm:t>
    </dgm:pt>
    <dgm:pt modelId="{5E4AB4AE-C3E1-497D-9527-6D557FAA4314}" type="parTrans" cxnId="{1AF7034D-EE87-45EB-AC10-C3848953CD32}">
      <dgm:prSet/>
      <dgm:spPr/>
      <dgm:t>
        <a:bodyPr/>
        <a:lstStyle/>
        <a:p>
          <a:endParaRPr lang="nb-NO"/>
        </a:p>
      </dgm:t>
    </dgm:pt>
    <dgm:pt modelId="{D1052B28-0A0F-44DC-B761-C569168E368D}" type="sibTrans" cxnId="{1AF7034D-EE87-45EB-AC10-C3848953CD32}">
      <dgm:prSet/>
      <dgm:spPr/>
      <dgm:t>
        <a:bodyPr/>
        <a:lstStyle/>
        <a:p>
          <a:endParaRPr lang="nb-NO"/>
        </a:p>
      </dgm:t>
    </dgm:pt>
    <dgm:pt modelId="{80766BCC-923D-4C19-9EFF-1C0A51FD28D1}">
      <dgm:prSet custT="1"/>
      <dgm:spPr/>
      <dgm:t>
        <a:bodyPr/>
        <a:lstStyle/>
        <a:p>
          <a:pPr rtl="0"/>
          <a:r>
            <a:rPr lang="nb-NO" sz="1200" dirty="0" smtClean="0"/>
            <a:t>Tap av dyr på beite</a:t>
          </a:r>
          <a:endParaRPr lang="nb-NO" sz="1200" dirty="0"/>
        </a:p>
      </dgm:t>
    </dgm:pt>
    <dgm:pt modelId="{A81DCE22-4DB6-4FA0-A27B-E4F00E2569F2}" type="parTrans" cxnId="{18E7D485-4620-4327-94A7-71170A716C40}">
      <dgm:prSet/>
      <dgm:spPr/>
      <dgm:t>
        <a:bodyPr/>
        <a:lstStyle/>
        <a:p>
          <a:endParaRPr lang="nb-NO"/>
        </a:p>
      </dgm:t>
    </dgm:pt>
    <dgm:pt modelId="{B8989BC6-8916-43BE-8772-4294B3FFB0C8}" type="sibTrans" cxnId="{18E7D485-4620-4327-94A7-71170A716C40}">
      <dgm:prSet/>
      <dgm:spPr/>
      <dgm:t>
        <a:bodyPr/>
        <a:lstStyle/>
        <a:p>
          <a:endParaRPr lang="nb-NO"/>
        </a:p>
      </dgm:t>
    </dgm:pt>
    <dgm:pt modelId="{8F6A29C2-C75C-41BD-8B38-55F2E42DF901}">
      <dgm:prSet custT="1"/>
      <dgm:spPr/>
      <dgm:t>
        <a:bodyPr/>
        <a:lstStyle/>
        <a:p>
          <a:pPr rtl="0"/>
          <a:r>
            <a:rPr lang="nb-NO" sz="1200" dirty="0" smtClean="0"/>
            <a:t>Økende antall bekymrings-meldinger</a:t>
          </a:r>
        </a:p>
      </dgm:t>
    </dgm:pt>
    <dgm:pt modelId="{D6505DE8-1749-47CC-9202-73B57E8A603B}" type="parTrans" cxnId="{F0278B05-426B-4065-9E97-CB547C0CE984}">
      <dgm:prSet/>
      <dgm:spPr/>
      <dgm:t>
        <a:bodyPr/>
        <a:lstStyle/>
        <a:p>
          <a:endParaRPr lang="nb-NO"/>
        </a:p>
      </dgm:t>
    </dgm:pt>
    <dgm:pt modelId="{948D9AB2-166B-4B96-9AF6-127D3CFE8A7A}" type="sibTrans" cxnId="{F0278B05-426B-4065-9E97-CB547C0CE984}">
      <dgm:prSet/>
      <dgm:spPr/>
      <dgm:t>
        <a:bodyPr/>
        <a:lstStyle/>
        <a:p>
          <a:endParaRPr lang="nb-NO"/>
        </a:p>
      </dgm:t>
    </dgm:pt>
    <dgm:pt modelId="{DA8FB2DE-DF4D-421C-A9D6-0F9BDDFDD222}">
      <dgm:prSet phldrT="[Tekst]" custT="1"/>
      <dgm:spPr/>
      <dgm:t>
        <a:bodyPr/>
        <a:lstStyle/>
        <a:p>
          <a:r>
            <a:rPr lang="nb-NO" sz="1200" dirty="0" smtClean="0"/>
            <a:t>Tilsyn med sporing må utvikles</a:t>
          </a:r>
        </a:p>
      </dgm:t>
    </dgm:pt>
    <dgm:pt modelId="{50F7BEBC-796E-4AAE-905A-89407F215E06}" type="parTrans" cxnId="{4674FA44-2DBE-4C9A-B70D-052F022F36B2}">
      <dgm:prSet/>
      <dgm:spPr/>
      <dgm:t>
        <a:bodyPr/>
        <a:lstStyle/>
        <a:p>
          <a:endParaRPr lang="nb-NO"/>
        </a:p>
      </dgm:t>
    </dgm:pt>
    <dgm:pt modelId="{88B9BEFF-C963-4C5D-A117-7C98B68DFB6E}" type="sibTrans" cxnId="{4674FA44-2DBE-4C9A-B70D-052F022F36B2}">
      <dgm:prSet/>
      <dgm:spPr/>
      <dgm:t>
        <a:bodyPr/>
        <a:lstStyle/>
        <a:p>
          <a:endParaRPr lang="nb-NO"/>
        </a:p>
      </dgm:t>
    </dgm:pt>
    <dgm:pt modelId="{B52B7BF1-17B2-42B0-92CA-829ABB14F93B}">
      <dgm:prSet phldrT="[Tekst]" custT="1"/>
      <dgm:spPr/>
      <dgm:t>
        <a:bodyPr/>
        <a:lstStyle/>
        <a:p>
          <a:r>
            <a:rPr lang="nb-NO" sz="1200" dirty="0" smtClean="0"/>
            <a:t>Fortsatt høy  bruk av lusemidler</a:t>
          </a:r>
          <a:endParaRPr lang="nb-NO" sz="1200" dirty="0"/>
        </a:p>
      </dgm:t>
    </dgm:pt>
    <dgm:pt modelId="{125BC664-C989-4BF5-BC2A-388E9F150DFF}" type="parTrans" cxnId="{36D54F93-9C7E-4573-887E-FAF0D90907A1}">
      <dgm:prSet/>
      <dgm:spPr/>
      <dgm:t>
        <a:bodyPr/>
        <a:lstStyle/>
        <a:p>
          <a:endParaRPr lang="nb-NO"/>
        </a:p>
      </dgm:t>
    </dgm:pt>
    <dgm:pt modelId="{09D53FCF-8381-4621-8B62-2710E3089E71}" type="sibTrans" cxnId="{36D54F93-9C7E-4573-887E-FAF0D90907A1}">
      <dgm:prSet/>
      <dgm:spPr/>
      <dgm:t>
        <a:bodyPr/>
        <a:lstStyle/>
        <a:p>
          <a:endParaRPr lang="nb-NO"/>
        </a:p>
      </dgm:t>
    </dgm:pt>
    <dgm:pt modelId="{EEB9C2B3-BBF8-43AC-856B-37A5C0D86218}">
      <dgm:prSet phldrT="[Tekst]" custT="1"/>
      <dgm:spPr/>
      <dgm:t>
        <a:bodyPr/>
        <a:lstStyle/>
        <a:p>
          <a:r>
            <a:rPr lang="nb-NO" sz="1200" dirty="0" smtClean="0"/>
            <a:t>Håndtering av avfall håndteres ikke riktig</a:t>
          </a:r>
          <a:endParaRPr lang="nb-NO" sz="1200" dirty="0"/>
        </a:p>
      </dgm:t>
    </dgm:pt>
    <dgm:pt modelId="{05E627D1-B05E-4F1E-B94F-C81BF9274267}" type="parTrans" cxnId="{EA654937-255D-4E58-8E20-5FC0BF5F8DE6}">
      <dgm:prSet/>
      <dgm:spPr/>
      <dgm:t>
        <a:bodyPr/>
        <a:lstStyle/>
        <a:p>
          <a:endParaRPr lang="nb-NO"/>
        </a:p>
      </dgm:t>
    </dgm:pt>
    <dgm:pt modelId="{231C1CF6-2275-48F7-95C0-A7714DCE49AE}" type="sibTrans" cxnId="{EA654937-255D-4E58-8E20-5FC0BF5F8DE6}">
      <dgm:prSet/>
      <dgm:spPr/>
      <dgm:t>
        <a:bodyPr/>
        <a:lstStyle/>
        <a:p>
          <a:endParaRPr lang="nb-NO"/>
        </a:p>
      </dgm:t>
    </dgm:pt>
    <dgm:pt modelId="{D63531D2-95F9-44B9-89DB-B270AD92DC12}" type="pres">
      <dgm:prSet presAssocID="{CDBC79BE-949D-4287-877D-502DEF2F7516}" presName="theList" presStyleCnt="0">
        <dgm:presLayoutVars>
          <dgm:dir/>
          <dgm:animLvl val="lvl"/>
          <dgm:resizeHandles val="exact"/>
        </dgm:presLayoutVars>
      </dgm:prSet>
      <dgm:spPr/>
      <dgm:t>
        <a:bodyPr/>
        <a:lstStyle/>
        <a:p>
          <a:endParaRPr lang="nb-NO"/>
        </a:p>
      </dgm:t>
    </dgm:pt>
    <dgm:pt modelId="{B36F6501-D032-488B-83CC-B3BE23D911D7}" type="pres">
      <dgm:prSet presAssocID="{85FD68AB-0ACD-4917-8019-85E1E62CB3C6}" presName="compNode" presStyleCnt="0"/>
      <dgm:spPr/>
      <dgm:t>
        <a:bodyPr/>
        <a:lstStyle/>
        <a:p>
          <a:endParaRPr lang="nb-NO"/>
        </a:p>
      </dgm:t>
    </dgm:pt>
    <dgm:pt modelId="{E2145267-F8C8-40F6-9141-A87E312BDB10}" type="pres">
      <dgm:prSet presAssocID="{85FD68AB-0ACD-4917-8019-85E1E62CB3C6}" presName="aNode" presStyleLbl="bgShp" presStyleIdx="0" presStyleCnt="5"/>
      <dgm:spPr/>
      <dgm:t>
        <a:bodyPr/>
        <a:lstStyle/>
        <a:p>
          <a:endParaRPr lang="nb-NO"/>
        </a:p>
      </dgm:t>
    </dgm:pt>
    <dgm:pt modelId="{B58FFD04-CC4F-44AE-B753-1E11F88ABCEB}" type="pres">
      <dgm:prSet presAssocID="{85FD68AB-0ACD-4917-8019-85E1E62CB3C6}" presName="textNode" presStyleLbl="bgShp" presStyleIdx="0" presStyleCnt="5"/>
      <dgm:spPr/>
      <dgm:t>
        <a:bodyPr/>
        <a:lstStyle/>
        <a:p>
          <a:endParaRPr lang="nb-NO"/>
        </a:p>
      </dgm:t>
    </dgm:pt>
    <dgm:pt modelId="{1FA61809-8E66-4860-B201-E8D744BE373F}" type="pres">
      <dgm:prSet presAssocID="{85FD68AB-0ACD-4917-8019-85E1E62CB3C6}" presName="compChildNode" presStyleCnt="0"/>
      <dgm:spPr/>
      <dgm:t>
        <a:bodyPr/>
        <a:lstStyle/>
        <a:p>
          <a:endParaRPr lang="nb-NO"/>
        </a:p>
      </dgm:t>
    </dgm:pt>
    <dgm:pt modelId="{9E578E54-7518-4753-8024-8F1224921834}" type="pres">
      <dgm:prSet presAssocID="{85FD68AB-0ACD-4917-8019-85E1E62CB3C6}" presName="theInnerList" presStyleCnt="0"/>
      <dgm:spPr/>
      <dgm:t>
        <a:bodyPr/>
        <a:lstStyle/>
        <a:p>
          <a:endParaRPr lang="nb-NO"/>
        </a:p>
      </dgm:t>
    </dgm:pt>
    <dgm:pt modelId="{14D1F229-36D6-4736-A367-DEA5D5172AC7}" type="pres">
      <dgm:prSet presAssocID="{A144BF01-A801-4037-AD07-EF159503CBE2}" presName="childNode" presStyleLbl="node1" presStyleIdx="0" presStyleCnt="15">
        <dgm:presLayoutVars>
          <dgm:bulletEnabled val="1"/>
        </dgm:presLayoutVars>
      </dgm:prSet>
      <dgm:spPr/>
      <dgm:t>
        <a:bodyPr/>
        <a:lstStyle/>
        <a:p>
          <a:endParaRPr lang="nb-NO"/>
        </a:p>
      </dgm:t>
    </dgm:pt>
    <dgm:pt modelId="{DEAF7DD9-9F8B-432A-BE4A-330844648A2E}" type="pres">
      <dgm:prSet presAssocID="{A144BF01-A801-4037-AD07-EF159503CBE2}" presName="aSpace2" presStyleCnt="0"/>
      <dgm:spPr/>
      <dgm:t>
        <a:bodyPr/>
        <a:lstStyle/>
        <a:p>
          <a:endParaRPr lang="nb-NO"/>
        </a:p>
      </dgm:t>
    </dgm:pt>
    <dgm:pt modelId="{29324809-BB04-4F1E-85DF-303B9A8D03CF}" type="pres">
      <dgm:prSet presAssocID="{EFA622DB-5AA9-4CAF-80B8-540B3A41189E}" presName="childNode" presStyleLbl="node1" presStyleIdx="1" presStyleCnt="15">
        <dgm:presLayoutVars>
          <dgm:bulletEnabled val="1"/>
        </dgm:presLayoutVars>
      </dgm:prSet>
      <dgm:spPr/>
      <dgm:t>
        <a:bodyPr/>
        <a:lstStyle/>
        <a:p>
          <a:endParaRPr lang="nb-NO"/>
        </a:p>
      </dgm:t>
    </dgm:pt>
    <dgm:pt modelId="{115F3671-C3B5-4886-878B-19366A2BC3FC}" type="pres">
      <dgm:prSet presAssocID="{EFA622DB-5AA9-4CAF-80B8-540B3A41189E}" presName="aSpace2" presStyleCnt="0"/>
      <dgm:spPr/>
      <dgm:t>
        <a:bodyPr/>
        <a:lstStyle/>
        <a:p>
          <a:endParaRPr lang="nb-NO"/>
        </a:p>
      </dgm:t>
    </dgm:pt>
    <dgm:pt modelId="{57F11383-C631-401C-85D3-1BD8EDC3DCB6}" type="pres">
      <dgm:prSet presAssocID="{DBE539F4-AAC4-439C-8468-69A70EBAC3F1}" presName="childNode" presStyleLbl="node1" presStyleIdx="2" presStyleCnt="15">
        <dgm:presLayoutVars>
          <dgm:bulletEnabled val="1"/>
        </dgm:presLayoutVars>
      </dgm:prSet>
      <dgm:spPr/>
      <dgm:t>
        <a:bodyPr/>
        <a:lstStyle/>
        <a:p>
          <a:endParaRPr lang="nb-NO"/>
        </a:p>
      </dgm:t>
    </dgm:pt>
    <dgm:pt modelId="{B04ED5C2-6CFA-459E-BA89-89DDCD2843F0}" type="pres">
      <dgm:prSet presAssocID="{85FD68AB-0ACD-4917-8019-85E1E62CB3C6}" presName="aSpace" presStyleCnt="0"/>
      <dgm:spPr/>
      <dgm:t>
        <a:bodyPr/>
        <a:lstStyle/>
        <a:p>
          <a:endParaRPr lang="nb-NO"/>
        </a:p>
      </dgm:t>
    </dgm:pt>
    <dgm:pt modelId="{8ECA3086-F640-4592-B767-61B975758B3D}" type="pres">
      <dgm:prSet presAssocID="{FDE43ED3-8CFE-41E3-A9B9-9724B088802F}" presName="compNode" presStyleCnt="0"/>
      <dgm:spPr/>
      <dgm:t>
        <a:bodyPr/>
        <a:lstStyle/>
        <a:p>
          <a:endParaRPr lang="nb-NO"/>
        </a:p>
      </dgm:t>
    </dgm:pt>
    <dgm:pt modelId="{256116F2-BF51-42ED-99F7-9FD2108AEB56}" type="pres">
      <dgm:prSet presAssocID="{FDE43ED3-8CFE-41E3-A9B9-9724B088802F}" presName="aNode" presStyleLbl="bgShp" presStyleIdx="1" presStyleCnt="5"/>
      <dgm:spPr/>
      <dgm:t>
        <a:bodyPr/>
        <a:lstStyle/>
        <a:p>
          <a:endParaRPr lang="nb-NO"/>
        </a:p>
      </dgm:t>
    </dgm:pt>
    <dgm:pt modelId="{B55021A6-E8A3-4793-9D03-E7976D818A09}" type="pres">
      <dgm:prSet presAssocID="{FDE43ED3-8CFE-41E3-A9B9-9724B088802F}" presName="textNode" presStyleLbl="bgShp" presStyleIdx="1" presStyleCnt="5"/>
      <dgm:spPr/>
      <dgm:t>
        <a:bodyPr/>
        <a:lstStyle/>
        <a:p>
          <a:endParaRPr lang="nb-NO"/>
        </a:p>
      </dgm:t>
    </dgm:pt>
    <dgm:pt modelId="{966DE6BA-0177-493C-A1C2-3E5E1AD69EAA}" type="pres">
      <dgm:prSet presAssocID="{FDE43ED3-8CFE-41E3-A9B9-9724B088802F}" presName="compChildNode" presStyleCnt="0"/>
      <dgm:spPr/>
      <dgm:t>
        <a:bodyPr/>
        <a:lstStyle/>
        <a:p>
          <a:endParaRPr lang="nb-NO"/>
        </a:p>
      </dgm:t>
    </dgm:pt>
    <dgm:pt modelId="{7C345E74-A401-4132-9A3B-F37B907C6E9E}" type="pres">
      <dgm:prSet presAssocID="{FDE43ED3-8CFE-41E3-A9B9-9724B088802F}" presName="theInnerList" presStyleCnt="0"/>
      <dgm:spPr/>
      <dgm:t>
        <a:bodyPr/>
        <a:lstStyle/>
        <a:p>
          <a:endParaRPr lang="nb-NO"/>
        </a:p>
      </dgm:t>
    </dgm:pt>
    <dgm:pt modelId="{27D16EFD-21B9-41BB-975D-21D867F25C15}" type="pres">
      <dgm:prSet presAssocID="{9CDB0611-96F4-4351-8FCE-050B3CA75DC6}" presName="childNode" presStyleLbl="node1" presStyleIdx="3" presStyleCnt="15">
        <dgm:presLayoutVars>
          <dgm:bulletEnabled val="1"/>
        </dgm:presLayoutVars>
      </dgm:prSet>
      <dgm:spPr/>
      <dgm:t>
        <a:bodyPr/>
        <a:lstStyle/>
        <a:p>
          <a:endParaRPr lang="nb-NO"/>
        </a:p>
      </dgm:t>
    </dgm:pt>
    <dgm:pt modelId="{E9E3F8A0-91F2-4CBC-8A3C-FA6EEC20E798}" type="pres">
      <dgm:prSet presAssocID="{9CDB0611-96F4-4351-8FCE-050B3CA75DC6}" presName="aSpace2" presStyleCnt="0"/>
      <dgm:spPr/>
      <dgm:t>
        <a:bodyPr/>
        <a:lstStyle/>
        <a:p>
          <a:endParaRPr lang="nb-NO"/>
        </a:p>
      </dgm:t>
    </dgm:pt>
    <dgm:pt modelId="{D66FE278-0499-4D6E-B115-FC53DBB655FC}" type="pres">
      <dgm:prSet presAssocID="{83C6903A-EEDA-4E03-84FA-07CCE8D803BD}" presName="childNode" presStyleLbl="node1" presStyleIdx="4" presStyleCnt="15">
        <dgm:presLayoutVars>
          <dgm:bulletEnabled val="1"/>
        </dgm:presLayoutVars>
      </dgm:prSet>
      <dgm:spPr/>
      <dgm:t>
        <a:bodyPr/>
        <a:lstStyle/>
        <a:p>
          <a:endParaRPr lang="nb-NO"/>
        </a:p>
      </dgm:t>
    </dgm:pt>
    <dgm:pt modelId="{9F426C25-0BD3-4CD9-BEBF-544247BCCAF2}" type="pres">
      <dgm:prSet presAssocID="{83C6903A-EEDA-4E03-84FA-07CCE8D803BD}" presName="aSpace2" presStyleCnt="0"/>
      <dgm:spPr/>
      <dgm:t>
        <a:bodyPr/>
        <a:lstStyle/>
        <a:p>
          <a:endParaRPr lang="nb-NO"/>
        </a:p>
      </dgm:t>
    </dgm:pt>
    <dgm:pt modelId="{8FB52AA4-C370-497B-B404-D5C4D9AD0AAE}" type="pres">
      <dgm:prSet presAssocID="{ACB2B3F6-BBC2-436D-97A9-072C976BF489}" presName="childNode" presStyleLbl="node1" presStyleIdx="5" presStyleCnt="15">
        <dgm:presLayoutVars>
          <dgm:bulletEnabled val="1"/>
        </dgm:presLayoutVars>
      </dgm:prSet>
      <dgm:spPr/>
      <dgm:t>
        <a:bodyPr/>
        <a:lstStyle/>
        <a:p>
          <a:endParaRPr lang="nb-NO"/>
        </a:p>
      </dgm:t>
    </dgm:pt>
    <dgm:pt modelId="{EB829720-6D88-47A0-A32D-B336A43781C9}" type="pres">
      <dgm:prSet presAssocID="{FDE43ED3-8CFE-41E3-A9B9-9724B088802F}" presName="aSpace" presStyleCnt="0"/>
      <dgm:spPr/>
      <dgm:t>
        <a:bodyPr/>
        <a:lstStyle/>
        <a:p>
          <a:endParaRPr lang="nb-NO"/>
        </a:p>
      </dgm:t>
    </dgm:pt>
    <dgm:pt modelId="{575AC729-D943-4BEC-A46A-9983E97DB914}" type="pres">
      <dgm:prSet presAssocID="{767B4A47-2654-4E0A-9387-2C3BA4859B0F}" presName="compNode" presStyleCnt="0"/>
      <dgm:spPr/>
      <dgm:t>
        <a:bodyPr/>
        <a:lstStyle/>
        <a:p>
          <a:endParaRPr lang="nb-NO"/>
        </a:p>
      </dgm:t>
    </dgm:pt>
    <dgm:pt modelId="{CC3EA537-36BA-4547-B34F-563BBA0CA1AE}" type="pres">
      <dgm:prSet presAssocID="{767B4A47-2654-4E0A-9387-2C3BA4859B0F}" presName="aNode" presStyleLbl="bgShp" presStyleIdx="2" presStyleCnt="5"/>
      <dgm:spPr/>
      <dgm:t>
        <a:bodyPr/>
        <a:lstStyle/>
        <a:p>
          <a:endParaRPr lang="nb-NO"/>
        </a:p>
      </dgm:t>
    </dgm:pt>
    <dgm:pt modelId="{6A3CD116-5A74-4E59-A217-ECC4CC1EB2CF}" type="pres">
      <dgm:prSet presAssocID="{767B4A47-2654-4E0A-9387-2C3BA4859B0F}" presName="textNode" presStyleLbl="bgShp" presStyleIdx="2" presStyleCnt="5"/>
      <dgm:spPr/>
      <dgm:t>
        <a:bodyPr/>
        <a:lstStyle/>
        <a:p>
          <a:endParaRPr lang="nb-NO"/>
        </a:p>
      </dgm:t>
    </dgm:pt>
    <dgm:pt modelId="{EF49EE76-F48B-444D-9399-6023795EFDFA}" type="pres">
      <dgm:prSet presAssocID="{767B4A47-2654-4E0A-9387-2C3BA4859B0F}" presName="compChildNode" presStyleCnt="0"/>
      <dgm:spPr/>
      <dgm:t>
        <a:bodyPr/>
        <a:lstStyle/>
        <a:p>
          <a:endParaRPr lang="nb-NO"/>
        </a:p>
      </dgm:t>
    </dgm:pt>
    <dgm:pt modelId="{72E534D8-EE24-4938-9A0F-53CD91BEADC8}" type="pres">
      <dgm:prSet presAssocID="{767B4A47-2654-4E0A-9387-2C3BA4859B0F}" presName="theInnerList" presStyleCnt="0"/>
      <dgm:spPr/>
      <dgm:t>
        <a:bodyPr/>
        <a:lstStyle/>
        <a:p>
          <a:endParaRPr lang="nb-NO"/>
        </a:p>
      </dgm:t>
    </dgm:pt>
    <dgm:pt modelId="{FAB9F03B-6E5D-494F-86D2-3F1FE0D3110E}" type="pres">
      <dgm:prSet presAssocID="{2F9FAF06-F209-4B7D-BF4C-7700CCDF21A4}" presName="childNode" presStyleLbl="node1" presStyleIdx="6" presStyleCnt="15">
        <dgm:presLayoutVars>
          <dgm:bulletEnabled val="1"/>
        </dgm:presLayoutVars>
      </dgm:prSet>
      <dgm:spPr/>
      <dgm:t>
        <a:bodyPr/>
        <a:lstStyle/>
        <a:p>
          <a:endParaRPr lang="nb-NO"/>
        </a:p>
      </dgm:t>
    </dgm:pt>
    <dgm:pt modelId="{83AF6400-0E1E-4CCD-A9F8-333CB59C0549}" type="pres">
      <dgm:prSet presAssocID="{2F9FAF06-F209-4B7D-BF4C-7700CCDF21A4}" presName="aSpace2" presStyleCnt="0"/>
      <dgm:spPr/>
      <dgm:t>
        <a:bodyPr/>
        <a:lstStyle/>
        <a:p>
          <a:endParaRPr lang="nb-NO"/>
        </a:p>
      </dgm:t>
    </dgm:pt>
    <dgm:pt modelId="{5D8FCE20-1D17-4E05-8766-CC87F0454592}" type="pres">
      <dgm:prSet presAssocID="{80766BCC-923D-4C19-9EFF-1C0A51FD28D1}" presName="childNode" presStyleLbl="node1" presStyleIdx="7" presStyleCnt="15">
        <dgm:presLayoutVars>
          <dgm:bulletEnabled val="1"/>
        </dgm:presLayoutVars>
      </dgm:prSet>
      <dgm:spPr/>
      <dgm:t>
        <a:bodyPr/>
        <a:lstStyle/>
        <a:p>
          <a:endParaRPr lang="nb-NO"/>
        </a:p>
      </dgm:t>
    </dgm:pt>
    <dgm:pt modelId="{169294D6-CFD3-486C-AF0A-A93CC8391DB8}" type="pres">
      <dgm:prSet presAssocID="{80766BCC-923D-4C19-9EFF-1C0A51FD28D1}" presName="aSpace2" presStyleCnt="0"/>
      <dgm:spPr/>
      <dgm:t>
        <a:bodyPr/>
        <a:lstStyle/>
        <a:p>
          <a:endParaRPr lang="nb-NO"/>
        </a:p>
      </dgm:t>
    </dgm:pt>
    <dgm:pt modelId="{779F8927-FAF5-44CE-A9CD-C4EFA4AD2B32}" type="pres">
      <dgm:prSet presAssocID="{8F6A29C2-C75C-41BD-8B38-55F2E42DF901}" presName="childNode" presStyleLbl="node1" presStyleIdx="8" presStyleCnt="15">
        <dgm:presLayoutVars>
          <dgm:bulletEnabled val="1"/>
        </dgm:presLayoutVars>
      </dgm:prSet>
      <dgm:spPr/>
      <dgm:t>
        <a:bodyPr/>
        <a:lstStyle/>
        <a:p>
          <a:endParaRPr lang="nb-NO"/>
        </a:p>
      </dgm:t>
    </dgm:pt>
    <dgm:pt modelId="{16A5DDC0-CA32-4C3C-AF25-0A51D5B35A94}" type="pres">
      <dgm:prSet presAssocID="{767B4A47-2654-4E0A-9387-2C3BA4859B0F}" presName="aSpace" presStyleCnt="0"/>
      <dgm:spPr/>
      <dgm:t>
        <a:bodyPr/>
        <a:lstStyle/>
        <a:p>
          <a:endParaRPr lang="nb-NO"/>
        </a:p>
      </dgm:t>
    </dgm:pt>
    <dgm:pt modelId="{6067217F-6AD4-418C-A17C-AEC760F75EA3}" type="pres">
      <dgm:prSet presAssocID="{9AE33EA6-CE77-43FE-847C-7AD0507F83AC}" presName="compNode" presStyleCnt="0"/>
      <dgm:spPr/>
      <dgm:t>
        <a:bodyPr/>
        <a:lstStyle/>
        <a:p>
          <a:endParaRPr lang="nb-NO"/>
        </a:p>
      </dgm:t>
    </dgm:pt>
    <dgm:pt modelId="{80533CA2-3FD9-40AB-B52E-18A6EE8360C6}" type="pres">
      <dgm:prSet presAssocID="{9AE33EA6-CE77-43FE-847C-7AD0507F83AC}" presName="aNode" presStyleLbl="bgShp" presStyleIdx="3" presStyleCnt="5"/>
      <dgm:spPr/>
      <dgm:t>
        <a:bodyPr/>
        <a:lstStyle/>
        <a:p>
          <a:endParaRPr lang="nb-NO"/>
        </a:p>
      </dgm:t>
    </dgm:pt>
    <dgm:pt modelId="{8EA0D624-4308-4136-BA19-762AF690AFEF}" type="pres">
      <dgm:prSet presAssocID="{9AE33EA6-CE77-43FE-847C-7AD0507F83AC}" presName="textNode" presStyleLbl="bgShp" presStyleIdx="3" presStyleCnt="5"/>
      <dgm:spPr/>
      <dgm:t>
        <a:bodyPr/>
        <a:lstStyle/>
        <a:p>
          <a:endParaRPr lang="nb-NO"/>
        </a:p>
      </dgm:t>
    </dgm:pt>
    <dgm:pt modelId="{BF3DD4F3-F344-498F-977B-4AD794059BDC}" type="pres">
      <dgm:prSet presAssocID="{9AE33EA6-CE77-43FE-847C-7AD0507F83AC}" presName="compChildNode" presStyleCnt="0"/>
      <dgm:spPr/>
      <dgm:t>
        <a:bodyPr/>
        <a:lstStyle/>
        <a:p>
          <a:endParaRPr lang="nb-NO"/>
        </a:p>
      </dgm:t>
    </dgm:pt>
    <dgm:pt modelId="{14F972AB-9A17-4D14-A953-9B2CA5E77BA3}" type="pres">
      <dgm:prSet presAssocID="{9AE33EA6-CE77-43FE-847C-7AD0507F83AC}" presName="theInnerList" presStyleCnt="0"/>
      <dgm:spPr/>
      <dgm:t>
        <a:bodyPr/>
        <a:lstStyle/>
        <a:p>
          <a:endParaRPr lang="nb-NO"/>
        </a:p>
      </dgm:t>
    </dgm:pt>
    <dgm:pt modelId="{3E167C0E-C022-444D-AB95-33B313C8A17A}" type="pres">
      <dgm:prSet presAssocID="{E948AB54-B630-4AF7-BEE5-BA8B7B722E17}" presName="childNode" presStyleLbl="node1" presStyleIdx="9" presStyleCnt="15">
        <dgm:presLayoutVars>
          <dgm:bulletEnabled val="1"/>
        </dgm:presLayoutVars>
      </dgm:prSet>
      <dgm:spPr/>
      <dgm:t>
        <a:bodyPr/>
        <a:lstStyle/>
        <a:p>
          <a:endParaRPr lang="nb-NO"/>
        </a:p>
      </dgm:t>
    </dgm:pt>
    <dgm:pt modelId="{E18C5772-E305-40AC-926E-928C31A54E05}" type="pres">
      <dgm:prSet presAssocID="{E948AB54-B630-4AF7-BEE5-BA8B7B722E17}" presName="aSpace2" presStyleCnt="0"/>
      <dgm:spPr/>
      <dgm:t>
        <a:bodyPr/>
        <a:lstStyle/>
        <a:p>
          <a:endParaRPr lang="nb-NO"/>
        </a:p>
      </dgm:t>
    </dgm:pt>
    <dgm:pt modelId="{DB5C3EEE-3030-4FA0-8E99-45588161619B}" type="pres">
      <dgm:prSet presAssocID="{DA8FB2DE-DF4D-421C-A9D6-0F9BDDFDD222}" presName="childNode" presStyleLbl="node1" presStyleIdx="10" presStyleCnt="15">
        <dgm:presLayoutVars>
          <dgm:bulletEnabled val="1"/>
        </dgm:presLayoutVars>
      </dgm:prSet>
      <dgm:spPr/>
      <dgm:t>
        <a:bodyPr/>
        <a:lstStyle/>
        <a:p>
          <a:endParaRPr lang="nb-NO"/>
        </a:p>
      </dgm:t>
    </dgm:pt>
    <dgm:pt modelId="{64779A32-B4E1-4346-92DC-BEDAAD858EFD}" type="pres">
      <dgm:prSet presAssocID="{DA8FB2DE-DF4D-421C-A9D6-0F9BDDFDD222}" presName="aSpace2" presStyleCnt="0"/>
      <dgm:spPr/>
      <dgm:t>
        <a:bodyPr/>
        <a:lstStyle/>
        <a:p>
          <a:endParaRPr lang="nb-NO"/>
        </a:p>
      </dgm:t>
    </dgm:pt>
    <dgm:pt modelId="{B972A4DB-2053-471C-AB8C-45F2A11EE70C}" type="pres">
      <dgm:prSet presAssocID="{B4603E03-E678-4502-801E-5308A6C914A5}" presName="childNode" presStyleLbl="node1" presStyleIdx="11" presStyleCnt="15">
        <dgm:presLayoutVars>
          <dgm:bulletEnabled val="1"/>
        </dgm:presLayoutVars>
      </dgm:prSet>
      <dgm:spPr/>
      <dgm:t>
        <a:bodyPr/>
        <a:lstStyle/>
        <a:p>
          <a:endParaRPr lang="nb-NO"/>
        </a:p>
      </dgm:t>
    </dgm:pt>
    <dgm:pt modelId="{289718BB-ACC8-466A-A6AA-0638E78FC25D}" type="pres">
      <dgm:prSet presAssocID="{9AE33EA6-CE77-43FE-847C-7AD0507F83AC}" presName="aSpace" presStyleCnt="0"/>
      <dgm:spPr/>
      <dgm:t>
        <a:bodyPr/>
        <a:lstStyle/>
        <a:p>
          <a:endParaRPr lang="nb-NO"/>
        </a:p>
      </dgm:t>
    </dgm:pt>
    <dgm:pt modelId="{DF53D1FB-9034-4ECE-B67F-24242C9298E7}" type="pres">
      <dgm:prSet presAssocID="{91D356C4-2E79-4B55-A260-EA09BF4BE5ED}" presName="compNode" presStyleCnt="0"/>
      <dgm:spPr/>
      <dgm:t>
        <a:bodyPr/>
        <a:lstStyle/>
        <a:p>
          <a:endParaRPr lang="nb-NO"/>
        </a:p>
      </dgm:t>
    </dgm:pt>
    <dgm:pt modelId="{1D221111-A519-4972-9591-9533B3662D69}" type="pres">
      <dgm:prSet presAssocID="{91D356C4-2E79-4B55-A260-EA09BF4BE5ED}" presName="aNode" presStyleLbl="bgShp" presStyleIdx="4" presStyleCnt="5"/>
      <dgm:spPr/>
      <dgm:t>
        <a:bodyPr/>
        <a:lstStyle/>
        <a:p>
          <a:endParaRPr lang="nb-NO"/>
        </a:p>
      </dgm:t>
    </dgm:pt>
    <dgm:pt modelId="{B9E18A3D-5BC2-402A-A9DF-B3FAD8E4CCD6}" type="pres">
      <dgm:prSet presAssocID="{91D356C4-2E79-4B55-A260-EA09BF4BE5ED}" presName="textNode" presStyleLbl="bgShp" presStyleIdx="4" presStyleCnt="5"/>
      <dgm:spPr/>
      <dgm:t>
        <a:bodyPr/>
        <a:lstStyle/>
        <a:p>
          <a:endParaRPr lang="nb-NO"/>
        </a:p>
      </dgm:t>
    </dgm:pt>
    <dgm:pt modelId="{621589A5-2B6F-471C-AB69-CA7C40F5DAB5}" type="pres">
      <dgm:prSet presAssocID="{91D356C4-2E79-4B55-A260-EA09BF4BE5ED}" presName="compChildNode" presStyleCnt="0"/>
      <dgm:spPr/>
      <dgm:t>
        <a:bodyPr/>
        <a:lstStyle/>
        <a:p>
          <a:endParaRPr lang="nb-NO"/>
        </a:p>
      </dgm:t>
    </dgm:pt>
    <dgm:pt modelId="{C681F38C-7ADE-448B-8486-6EBF101B4309}" type="pres">
      <dgm:prSet presAssocID="{91D356C4-2E79-4B55-A260-EA09BF4BE5ED}" presName="theInnerList" presStyleCnt="0"/>
      <dgm:spPr/>
      <dgm:t>
        <a:bodyPr/>
        <a:lstStyle/>
        <a:p>
          <a:endParaRPr lang="nb-NO"/>
        </a:p>
      </dgm:t>
    </dgm:pt>
    <dgm:pt modelId="{59A25743-3B36-41D3-A391-8E3DF2E5F5ED}" type="pres">
      <dgm:prSet presAssocID="{8B684A65-0FAB-4E71-99D4-9F4C3DAB76E9}" presName="childNode" presStyleLbl="node1" presStyleIdx="12" presStyleCnt="15">
        <dgm:presLayoutVars>
          <dgm:bulletEnabled val="1"/>
        </dgm:presLayoutVars>
      </dgm:prSet>
      <dgm:spPr/>
      <dgm:t>
        <a:bodyPr/>
        <a:lstStyle/>
        <a:p>
          <a:endParaRPr lang="nb-NO"/>
        </a:p>
      </dgm:t>
    </dgm:pt>
    <dgm:pt modelId="{C415A79C-F60B-4241-BDD9-4760EFF596E5}" type="pres">
      <dgm:prSet presAssocID="{8B684A65-0FAB-4E71-99D4-9F4C3DAB76E9}" presName="aSpace2" presStyleCnt="0"/>
      <dgm:spPr/>
      <dgm:t>
        <a:bodyPr/>
        <a:lstStyle/>
        <a:p>
          <a:endParaRPr lang="nb-NO"/>
        </a:p>
      </dgm:t>
    </dgm:pt>
    <dgm:pt modelId="{C45FE696-0579-4D33-9880-0F278C365C88}" type="pres">
      <dgm:prSet presAssocID="{B52B7BF1-17B2-42B0-92CA-829ABB14F93B}" presName="childNode" presStyleLbl="node1" presStyleIdx="13" presStyleCnt="15">
        <dgm:presLayoutVars>
          <dgm:bulletEnabled val="1"/>
        </dgm:presLayoutVars>
      </dgm:prSet>
      <dgm:spPr/>
      <dgm:t>
        <a:bodyPr/>
        <a:lstStyle/>
        <a:p>
          <a:endParaRPr lang="nb-NO"/>
        </a:p>
      </dgm:t>
    </dgm:pt>
    <dgm:pt modelId="{0EB41D32-DA6A-4B76-A80A-0FE394FEA630}" type="pres">
      <dgm:prSet presAssocID="{B52B7BF1-17B2-42B0-92CA-829ABB14F93B}" presName="aSpace2" presStyleCnt="0"/>
      <dgm:spPr/>
      <dgm:t>
        <a:bodyPr/>
        <a:lstStyle/>
        <a:p>
          <a:endParaRPr lang="nb-NO"/>
        </a:p>
      </dgm:t>
    </dgm:pt>
    <dgm:pt modelId="{AF980439-4349-4C05-B693-9E80D32C79CF}" type="pres">
      <dgm:prSet presAssocID="{EEB9C2B3-BBF8-43AC-856B-37A5C0D86218}" presName="childNode" presStyleLbl="node1" presStyleIdx="14" presStyleCnt="15">
        <dgm:presLayoutVars>
          <dgm:bulletEnabled val="1"/>
        </dgm:presLayoutVars>
      </dgm:prSet>
      <dgm:spPr/>
      <dgm:t>
        <a:bodyPr/>
        <a:lstStyle/>
        <a:p>
          <a:endParaRPr lang="nb-NO"/>
        </a:p>
      </dgm:t>
    </dgm:pt>
  </dgm:ptLst>
  <dgm:cxnLst>
    <dgm:cxn modelId="{6596AB61-7156-4AEE-8B9D-E698A68CD92D}" type="presOf" srcId="{767B4A47-2654-4E0A-9387-2C3BA4859B0F}" destId="{CC3EA537-36BA-4547-B34F-563BBA0CA1AE}" srcOrd="0" destOrd="0" presId="urn:microsoft.com/office/officeart/2005/8/layout/lProcess2"/>
    <dgm:cxn modelId="{3C04161F-28D1-48A8-B112-669AA2532704}" srcId="{9AE33EA6-CE77-43FE-847C-7AD0507F83AC}" destId="{B4603E03-E678-4502-801E-5308A6C914A5}" srcOrd="2" destOrd="0" parTransId="{8FD5C4FF-246A-4618-8996-293D1EB154AF}" sibTransId="{9C7C3E2B-142A-494E-91BC-F59E765864E6}"/>
    <dgm:cxn modelId="{1AF7034D-EE87-45EB-AC10-C3848953CD32}" srcId="{767B4A47-2654-4E0A-9387-2C3BA4859B0F}" destId="{2F9FAF06-F209-4B7D-BF4C-7700CCDF21A4}" srcOrd="0" destOrd="0" parTransId="{5E4AB4AE-C3E1-497D-9527-6D557FAA4314}" sibTransId="{D1052B28-0A0F-44DC-B761-C569168E368D}"/>
    <dgm:cxn modelId="{138351EE-62D6-4466-A666-C540205F0D28}" type="presOf" srcId="{85FD68AB-0ACD-4917-8019-85E1E62CB3C6}" destId="{B58FFD04-CC4F-44AE-B753-1E11F88ABCEB}" srcOrd="1" destOrd="0" presId="urn:microsoft.com/office/officeart/2005/8/layout/lProcess2"/>
    <dgm:cxn modelId="{3A4C309D-8142-40DF-AE7B-F564CEE831A3}" type="presOf" srcId="{91D356C4-2E79-4B55-A260-EA09BF4BE5ED}" destId="{1D221111-A519-4972-9591-9533B3662D69}" srcOrd="0" destOrd="0" presId="urn:microsoft.com/office/officeart/2005/8/layout/lProcess2"/>
    <dgm:cxn modelId="{6C255495-14E1-493A-8544-0C2CA6A1745E}" type="presOf" srcId="{B52B7BF1-17B2-42B0-92CA-829ABB14F93B}" destId="{C45FE696-0579-4D33-9880-0F278C365C88}" srcOrd="0" destOrd="0" presId="urn:microsoft.com/office/officeart/2005/8/layout/lProcess2"/>
    <dgm:cxn modelId="{45B73A39-8314-46DB-8F8D-1696F7C916CF}" srcId="{FDE43ED3-8CFE-41E3-A9B9-9724B088802F}" destId="{ACB2B3F6-BBC2-436D-97A9-072C976BF489}" srcOrd="2" destOrd="0" parTransId="{06209635-1E91-445D-BBA4-0B7D7E529EA4}" sibTransId="{0B48A56D-4368-4FD2-9A2E-BA00F0E20879}"/>
    <dgm:cxn modelId="{17FB7E1E-88EC-45CA-9C02-82164426A0C3}" type="presOf" srcId="{83C6903A-EEDA-4E03-84FA-07CCE8D803BD}" destId="{D66FE278-0499-4D6E-B115-FC53DBB655FC}" srcOrd="0" destOrd="0" presId="urn:microsoft.com/office/officeart/2005/8/layout/lProcess2"/>
    <dgm:cxn modelId="{7C261428-1C3A-4FE9-AC48-EC15018B76D0}" srcId="{9AE33EA6-CE77-43FE-847C-7AD0507F83AC}" destId="{E948AB54-B630-4AF7-BEE5-BA8B7B722E17}" srcOrd="0" destOrd="0" parTransId="{C33AD889-F9C3-411E-AB1B-6C9C4FD102C6}" sibTransId="{A5EF1D57-2167-4388-A054-3F740F722E85}"/>
    <dgm:cxn modelId="{66B53344-4A8B-4575-86E4-B8C479FAFA41}" type="presOf" srcId="{8B684A65-0FAB-4E71-99D4-9F4C3DAB76E9}" destId="{59A25743-3B36-41D3-A391-8E3DF2E5F5ED}" srcOrd="0" destOrd="0" presId="urn:microsoft.com/office/officeart/2005/8/layout/lProcess2"/>
    <dgm:cxn modelId="{4674FA44-2DBE-4C9A-B70D-052F022F36B2}" srcId="{9AE33EA6-CE77-43FE-847C-7AD0507F83AC}" destId="{DA8FB2DE-DF4D-421C-A9D6-0F9BDDFDD222}" srcOrd="1" destOrd="0" parTransId="{50F7BEBC-796E-4AAE-905A-89407F215E06}" sibTransId="{88B9BEFF-C963-4C5D-A117-7C98B68DFB6E}"/>
    <dgm:cxn modelId="{E827EB5E-4E9A-4904-9348-90926518A74A}" type="presOf" srcId="{8F6A29C2-C75C-41BD-8B38-55F2E42DF901}" destId="{779F8927-FAF5-44CE-A9CD-C4EFA4AD2B32}" srcOrd="0" destOrd="0" presId="urn:microsoft.com/office/officeart/2005/8/layout/lProcess2"/>
    <dgm:cxn modelId="{B8E7F458-4FC9-4FAF-9EE1-5C6C8DB79A19}" type="presOf" srcId="{91D356C4-2E79-4B55-A260-EA09BF4BE5ED}" destId="{B9E18A3D-5BC2-402A-A9DF-B3FAD8E4CCD6}" srcOrd="1" destOrd="0" presId="urn:microsoft.com/office/officeart/2005/8/layout/lProcess2"/>
    <dgm:cxn modelId="{7A90695E-0638-4671-884B-0CD7945CEFD3}" type="presOf" srcId="{EFA622DB-5AA9-4CAF-80B8-540B3A41189E}" destId="{29324809-BB04-4F1E-85DF-303B9A8D03CF}" srcOrd="0" destOrd="0" presId="urn:microsoft.com/office/officeart/2005/8/layout/lProcess2"/>
    <dgm:cxn modelId="{F2800A99-0610-499A-91A9-CC4CB95218DE}" type="presOf" srcId="{EEB9C2B3-BBF8-43AC-856B-37A5C0D86218}" destId="{AF980439-4349-4C05-B693-9E80D32C79CF}" srcOrd="0" destOrd="0" presId="urn:microsoft.com/office/officeart/2005/8/layout/lProcess2"/>
    <dgm:cxn modelId="{14817EA5-0FFE-40F3-BA30-381402EE46F3}" srcId="{FDE43ED3-8CFE-41E3-A9B9-9724B088802F}" destId="{83C6903A-EEDA-4E03-84FA-07CCE8D803BD}" srcOrd="1" destOrd="0" parTransId="{8C97CD10-47C4-4FB2-9BF6-6F41A1C7D541}" sibTransId="{2ED3CEEC-5E2A-432C-A514-B1EC655FEE1D}"/>
    <dgm:cxn modelId="{5A1AC738-D59E-4E1F-996E-892E6E73BDB7}" srcId="{CDBC79BE-949D-4287-877D-502DEF2F7516}" destId="{FDE43ED3-8CFE-41E3-A9B9-9724B088802F}" srcOrd="1" destOrd="0" parTransId="{D368B6E0-23D7-488A-B214-3B08F171883F}" sibTransId="{F8B3FE95-430C-4988-B918-F2173B54DB2D}"/>
    <dgm:cxn modelId="{A578F4EE-5204-49D2-9C00-8E8F83BE25CB}" srcId="{85FD68AB-0ACD-4917-8019-85E1E62CB3C6}" destId="{DBE539F4-AAC4-439C-8468-69A70EBAC3F1}" srcOrd="2" destOrd="0" parTransId="{9183796F-EB0D-4D1C-AB6B-829CD0D10F6B}" sibTransId="{3AE016F3-7AFE-414C-81F0-3D65DACAFA05}"/>
    <dgm:cxn modelId="{7EA4A48C-10B9-4EC6-84B8-7A959BE6BB73}" type="presOf" srcId="{9AE33EA6-CE77-43FE-847C-7AD0507F83AC}" destId="{8EA0D624-4308-4136-BA19-762AF690AFEF}" srcOrd="1" destOrd="0" presId="urn:microsoft.com/office/officeart/2005/8/layout/lProcess2"/>
    <dgm:cxn modelId="{B0E6AE55-5643-45F8-95B2-ADD6532E8B80}" type="presOf" srcId="{2F9FAF06-F209-4B7D-BF4C-7700CCDF21A4}" destId="{FAB9F03B-6E5D-494F-86D2-3F1FE0D3110E}" srcOrd="0" destOrd="0" presId="urn:microsoft.com/office/officeart/2005/8/layout/lProcess2"/>
    <dgm:cxn modelId="{1682C059-BC5B-44B0-85F0-7C3EEFE4D3E2}" type="presOf" srcId="{FDE43ED3-8CFE-41E3-A9B9-9724B088802F}" destId="{256116F2-BF51-42ED-99F7-9FD2108AEB56}" srcOrd="0" destOrd="0" presId="urn:microsoft.com/office/officeart/2005/8/layout/lProcess2"/>
    <dgm:cxn modelId="{762DB90C-1FD3-40D4-8715-922498B3A67B}" srcId="{CDBC79BE-949D-4287-877D-502DEF2F7516}" destId="{91D356C4-2E79-4B55-A260-EA09BF4BE5ED}" srcOrd="4" destOrd="0" parTransId="{ECF4C3F8-5229-4E2F-A0C2-0CC5DACADF04}" sibTransId="{D1D1019E-64ED-4AA7-9CA8-7D61282808BA}"/>
    <dgm:cxn modelId="{95A4CA5D-3041-4649-BDE8-13D917A4783B}" type="presOf" srcId="{ACB2B3F6-BBC2-436D-97A9-072C976BF489}" destId="{8FB52AA4-C370-497B-B404-D5C4D9AD0AAE}" srcOrd="0" destOrd="0" presId="urn:microsoft.com/office/officeart/2005/8/layout/lProcess2"/>
    <dgm:cxn modelId="{EFDD9718-8554-435B-873A-A8193813F2A2}" type="presOf" srcId="{A144BF01-A801-4037-AD07-EF159503CBE2}" destId="{14D1F229-36D6-4736-A367-DEA5D5172AC7}" srcOrd="0" destOrd="0" presId="urn:microsoft.com/office/officeart/2005/8/layout/lProcess2"/>
    <dgm:cxn modelId="{98408738-48D7-4B6B-A7E2-99FF9B9EB43D}" type="presOf" srcId="{767B4A47-2654-4E0A-9387-2C3BA4859B0F}" destId="{6A3CD116-5A74-4E59-A217-ECC4CC1EB2CF}" srcOrd="1" destOrd="0" presId="urn:microsoft.com/office/officeart/2005/8/layout/lProcess2"/>
    <dgm:cxn modelId="{8EF57D7E-C320-419B-9245-33283C7652DE}" type="presOf" srcId="{DA8FB2DE-DF4D-421C-A9D6-0F9BDDFDD222}" destId="{DB5C3EEE-3030-4FA0-8E99-45588161619B}" srcOrd="0" destOrd="0" presId="urn:microsoft.com/office/officeart/2005/8/layout/lProcess2"/>
    <dgm:cxn modelId="{200936CD-AB7A-46A0-BEB2-048D4476E4C5}" srcId="{91D356C4-2E79-4B55-A260-EA09BF4BE5ED}" destId="{8B684A65-0FAB-4E71-99D4-9F4C3DAB76E9}" srcOrd="0" destOrd="0" parTransId="{45689FF7-2BD1-476F-A12F-2667419BBDD1}" sibTransId="{C399A4FF-66BA-4881-ACF8-EC16E9C5CD47}"/>
    <dgm:cxn modelId="{531BCDBE-E834-4BB3-8B00-48EF99FACF12}" type="presOf" srcId="{FDE43ED3-8CFE-41E3-A9B9-9724B088802F}" destId="{B55021A6-E8A3-4793-9D03-E7976D818A09}" srcOrd="1" destOrd="0" presId="urn:microsoft.com/office/officeart/2005/8/layout/lProcess2"/>
    <dgm:cxn modelId="{341D2D5C-A2F0-4F1E-8CBD-8A2C76958017}" type="presOf" srcId="{85FD68AB-0ACD-4917-8019-85E1E62CB3C6}" destId="{E2145267-F8C8-40F6-9141-A87E312BDB10}" srcOrd="0" destOrd="0" presId="urn:microsoft.com/office/officeart/2005/8/layout/lProcess2"/>
    <dgm:cxn modelId="{707790AC-CD28-424E-A448-0E18D5599278}" srcId="{CDBC79BE-949D-4287-877D-502DEF2F7516}" destId="{767B4A47-2654-4E0A-9387-2C3BA4859B0F}" srcOrd="2" destOrd="0" parTransId="{9BE520CD-F0C8-41E1-BFB1-C26C44C2B26E}" sibTransId="{D7362210-5A80-4C63-B4BE-FC551ACA4C90}"/>
    <dgm:cxn modelId="{6251B79D-3E56-44C3-83C9-3B21B4662AAB}" srcId="{85FD68AB-0ACD-4917-8019-85E1E62CB3C6}" destId="{A144BF01-A801-4037-AD07-EF159503CBE2}" srcOrd="0" destOrd="0" parTransId="{AF01C382-BC55-415A-8FE1-2F03EF67A9E2}" sibTransId="{D1EF67BD-83A7-4D1D-8EC3-D847A7CD4D7D}"/>
    <dgm:cxn modelId="{A55D5745-63C3-4024-A674-3C5D0FCFE566}" srcId="{CDBC79BE-949D-4287-877D-502DEF2F7516}" destId="{9AE33EA6-CE77-43FE-847C-7AD0507F83AC}" srcOrd="3" destOrd="0" parTransId="{BC45C46D-EE7B-4531-8C5F-C5CA5CF77AC7}" sibTransId="{F0F748EF-596E-4739-ABD4-89B51FA492C2}"/>
    <dgm:cxn modelId="{303CD048-2A11-4EA5-B394-005134BF6722}" type="presOf" srcId="{80766BCC-923D-4C19-9EFF-1C0A51FD28D1}" destId="{5D8FCE20-1D17-4E05-8766-CC87F0454592}" srcOrd="0" destOrd="0" presId="urn:microsoft.com/office/officeart/2005/8/layout/lProcess2"/>
    <dgm:cxn modelId="{AF596878-ED68-47D9-B65D-82A43948C3A0}" type="presOf" srcId="{9CDB0611-96F4-4351-8FCE-050B3CA75DC6}" destId="{27D16EFD-21B9-41BB-975D-21D867F25C15}" srcOrd="0" destOrd="0" presId="urn:microsoft.com/office/officeart/2005/8/layout/lProcess2"/>
    <dgm:cxn modelId="{18E7D485-4620-4327-94A7-71170A716C40}" srcId="{767B4A47-2654-4E0A-9387-2C3BA4859B0F}" destId="{80766BCC-923D-4C19-9EFF-1C0A51FD28D1}" srcOrd="1" destOrd="0" parTransId="{A81DCE22-4DB6-4FA0-A27B-E4F00E2569F2}" sibTransId="{B8989BC6-8916-43BE-8772-4294B3FFB0C8}"/>
    <dgm:cxn modelId="{9CC55C26-AD78-4FF1-B419-6F7D17C9E878}" type="presOf" srcId="{DBE539F4-AAC4-439C-8468-69A70EBAC3F1}" destId="{57F11383-C631-401C-85D3-1BD8EDC3DCB6}" srcOrd="0" destOrd="0" presId="urn:microsoft.com/office/officeart/2005/8/layout/lProcess2"/>
    <dgm:cxn modelId="{280AB5B4-1FC4-40C6-B5AC-A42131891E1C}" type="presOf" srcId="{B4603E03-E678-4502-801E-5308A6C914A5}" destId="{B972A4DB-2053-471C-AB8C-45F2A11EE70C}" srcOrd="0" destOrd="0" presId="urn:microsoft.com/office/officeart/2005/8/layout/lProcess2"/>
    <dgm:cxn modelId="{36D54F93-9C7E-4573-887E-FAF0D90907A1}" srcId="{91D356C4-2E79-4B55-A260-EA09BF4BE5ED}" destId="{B52B7BF1-17B2-42B0-92CA-829ABB14F93B}" srcOrd="1" destOrd="0" parTransId="{125BC664-C989-4BF5-BC2A-388E9F150DFF}" sibTransId="{09D53FCF-8381-4621-8B62-2710E3089E71}"/>
    <dgm:cxn modelId="{020CC4F1-CFD1-440D-9C51-BBB0ADCE87E2}" srcId="{CDBC79BE-949D-4287-877D-502DEF2F7516}" destId="{85FD68AB-0ACD-4917-8019-85E1E62CB3C6}" srcOrd="0" destOrd="0" parTransId="{E7EFEF33-978C-483F-92B8-7AEDC43365D6}" sibTransId="{DB7ADD4E-0985-4008-A6FE-66DC27DC298D}"/>
    <dgm:cxn modelId="{44270E9A-0339-4F0E-A583-4E0619F72F77}" srcId="{85FD68AB-0ACD-4917-8019-85E1E62CB3C6}" destId="{EFA622DB-5AA9-4CAF-80B8-540B3A41189E}" srcOrd="1" destOrd="0" parTransId="{22930BA4-1BFF-40E2-A747-5E9AE4469DC8}" sibTransId="{C6BA2659-8CD9-4ABB-A545-4D08F2776B1A}"/>
    <dgm:cxn modelId="{F099B195-AEE9-4462-988A-A6065320D868}" type="presOf" srcId="{CDBC79BE-949D-4287-877D-502DEF2F7516}" destId="{D63531D2-95F9-44B9-89DB-B270AD92DC12}" srcOrd="0" destOrd="0" presId="urn:microsoft.com/office/officeart/2005/8/layout/lProcess2"/>
    <dgm:cxn modelId="{EA654937-255D-4E58-8E20-5FC0BF5F8DE6}" srcId="{91D356C4-2E79-4B55-A260-EA09BF4BE5ED}" destId="{EEB9C2B3-BBF8-43AC-856B-37A5C0D86218}" srcOrd="2" destOrd="0" parTransId="{05E627D1-B05E-4F1E-B94F-C81BF9274267}" sibTransId="{231C1CF6-2275-48F7-95C0-A7714DCE49AE}"/>
    <dgm:cxn modelId="{B44B4E37-7A2F-4967-8D87-D69257C23E9C}" srcId="{FDE43ED3-8CFE-41E3-A9B9-9724B088802F}" destId="{9CDB0611-96F4-4351-8FCE-050B3CA75DC6}" srcOrd="0" destOrd="0" parTransId="{5DDB73B4-A7DD-4060-9ACD-ED704DD3E899}" sibTransId="{7C812EBB-150C-4EAD-ABB4-225465F344C1}"/>
    <dgm:cxn modelId="{E5EF3CF2-9396-4F41-8681-4DC1603D98D3}" type="presOf" srcId="{9AE33EA6-CE77-43FE-847C-7AD0507F83AC}" destId="{80533CA2-3FD9-40AB-B52E-18A6EE8360C6}" srcOrd="0" destOrd="0" presId="urn:microsoft.com/office/officeart/2005/8/layout/lProcess2"/>
    <dgm:cxn modelId="{26537308-1F6F-4222-A89F-4C695701CC05}" type="presOf" srcId="{E948AB54-B630-4AF7-BEE5-BA8B7B722E17}" destId="{3E167C0E-C022-444D-AB95-33B313C8A17A}" srcOrd="0" destOrd="0" presId="urn:microsoft.com/office/officeart/2005/8/layout/lProcess2"/>
    <dgm:cxn modelId="{F0278B05-426B-4065-9E97-CB547C0CE984}" srcId="{767B4A47-2654-4E0A-9387-2C3BA4859B0F}" destId="{8F6A29C2-C75C-41BD-8B38-55F2E42DF901}" srcOrd="2" destOrd="0" parTransId="{D6505DE8-1749-47CC-9202-73B57E8A603B}" sibTransId="{948D9AB2-166B-4B96-9AF6-127D3CFE8A7A}"/>
    <dgm:cxn modelId="{BE92751E-8371-48A5-A746-5D58ED5687A9}" type="presParOf" srcId="{D63531D2-95F9-44B9-89DB-B270AD92DC12}" destId="{B36F6501-D032-488B-83CC-B3BE23D911D7}" srcOrd="0" destOrd="0" presId="urn:microsoft.com/office/officeart/2005/8/layout/lProcess2"/>
    <dgm:cxn modelId="{E532BBE3-ED2D-4073-A32D-0C51B50CE239}" type="presParOf" srcId="{B36F6501-D032-488B-83CC-B3BE23D911D7}" destId="{E2145267-F8C8-40F6-9141-A87E312BDB10}" srcOrd="0" destOrd="0" presId="urn:microsoft.com/office/officeart/2005/8/layout/lProcess2"/>
    <dgm:cxn modelId="{2D2773B2-D1F5-452A-91D0-CEE0C63ACF4D}" type="presParOf" srcId="{B36F6501-D032-488B-83CC-B3BE23D911D7}" destId="{B58FFD04-CC4F-44AE-B753-1E11F88ABCEB}" srcOrd="1" destOrd="0" presId="urn:microsoft.com/office/officeart/2005/8/layout/lProcess2"/>
    <dgm:cxn modelId="{970370AE-F792-4244-BFCB-741D669A0FB7}" type="presParOf" srcId="{B36F6501-D032-488B-83CC-B3BE23D911D7}" destId="{1FA61809-8E66-4860-B201-E8D744BE373F}" srcOrd="2" destOrd="0" presId="urn:microsoft.com/office/officeart/2005/8/layout/lProcess2"/>
    <dgm:cxn modelId="{C5FC6EE2-E151-4A57-B912-BEAB64A65BB8}" type="presParOf" srcId="{1FA61809-8E66-4860-B201-E8D744BE373F}" destId="{9E578E54-7518-4753-8024-8F1224921834}" srcOrd="0" destOrd="0" presId="urn:microsoft.com/office/officeart/2005/8/layout/lProcess2"/>
    <dgm:cxn modelId="{7D63BFDC-36CF-4754-9E22-9932BAE05F14}" type="presParOf" srcId="{9E578E54-7518-4753-8024-8F1224921834}" destId="{14D1F229-36D6-4736-A367-DEA5D5172AC7}" srcOrd="0" destOrd="0" presId="urn:microsoft.com/office/officeart/2005/8/layout/lProcess2"/>
    <dgm:cxn modelId="{D8B5CE48-F865-4961-B00E-2BEA83A71C6C}" type="presParOf" srcId="{9E578E54-7518-4753-8024-8F1224921834}" destId="{DEAF7DD9-9F8B-432A-BE4A-330844648A2E}" srcOrd="1" destOrd="0" presId="urn:microsoft.com/office/officeart/2005/8/layout/lProcess2"/>
    <dgm:cxn modelId="{121C71B5-C8EC-4939-9622-19D6DF8B9A62}" type="presParOf" srcId="{9E578E54-7518-4753-8024-8F1224921834}" destId="{29324809-BB04-4F1E-85DF-303B9A8D03CF}" srcOrd="2" destOrd="0" presId="urn:microsoft.com/office/officeart/2005/8/layout/lProcess2"/>
    <dgm:cxn modelId="{10D0ED03-3378-4689-A4BB-D8D9DBF4F282}" type="presParOf" srcId="{9E578E54-7518-4753-8024-8F1224921834}" destId="{115F3671-C3B5-4886-878B-19366A2BC3FC}" srcOrd="3" destOrd="0" presId="urn:microsoft.com/office/officeart/2005/8/layout/lProcess2"/>
    <dgm:cxn modelId="{90A20579-1912-4B90-8774-9F726EC7A25C}" type="presParOf" srcId="{9E578E54-7518-4753-8024-8F1224921834}" destId="{57F11383-C631-401C-85D3-1BD8EDC3DCB6}" srcOrd="4" destOrd="0" presId="urn:microsoft.com/office/officeart/2005/8/layout/lProcess2"/>
    <dgm:cxn modelId="{64F682EC-B6A4-46E3-BFB7-D90D4345389F}" type="presParOf" srcId="{D63531D2-95F9-44B9-89DB-B270AD92DC12}" destId="{B04ED5C2-6CFA-459E-BA89-89DDCD2843F0}" srcOrd="1" destOrd="0" presId="urn:microsoft.com/office/officeart/2005/8/layout/lProcess2"/>
    <dgm:cxn modelId="{D30629AD-3A7E-42CA-AF08-F31AB2C6C5A3}" type="presParOf" srcId="{D63531D2-95F9-44B9-89DB-B270AD92DC12}" destId="{8ECA3086-F640-4592-B767-61B975758B3D}" srcOrd="2" destOrd="0" presId="urn:microsoft.com/office/officeart/2005/8/layout/lProcess2"/>
    <dgm:cxn modelId="{2A184D3B-BEA4-48AF-87CE-8968C17FADBE}" type="presParOf" srcId="{8ECA3086-F640-4592-B767-61B975758B3D}" destId="{256116F2-BF51-42ED-99F7-9FD2108AEB56}" srcOrd="0" destOrd="0" presId="urn:microsoft.com/office/officeart/2005/8/layout/lProcess2"/>
    <dgm:cxn modelId="{A42A5312-926F-45ED-B5E4-CEE9BEEE5B41}" type="presParOf" srcId="{8ECA3086-F640-4592-B767-61B975758B3D}" destId="{B55021A6-E8A3-4793-9D03-E7976D818A09}" srcOrd="1" destOrd="0" presId="urn:microsoft.com/office/officeart/2005/8/layout/lProcess2"/>
    <dgm:cxn modelId="{41A1F453-A095-4050-8CD4-F50003692BD4}" type="presParOf" srcId="{8ECA3086-F640-4592-B767-61B975758B3D}" destId="{966DE6BA-0177-493C-A1C2-3E5E1AD69EAA}" srcOrd="2" destOrd="0" presId="urn:microsoft.com/office/officeart/2005/8/layout/lProcess2"/>
    <dgm:cxn modelId="{1E189FA3-ECE1-4771-8EDC-03C15B944DCA}" type="presParOf" srcId="{966DE6BA-0177-493C-A1C2-3E5E1AD69EAA}" destId="{7C345E74-A401-4132-9A3B-F37B907C6E9E}" srcOrd="0" destOrd="0" presId="urn:microsoft.com/office/officeart/2005/8/layout/lProcess2"/>
    <dgm:cxn modelId="{B4727460-9CF8-4FD1-921B-B329FE56033E}" type="presParOf" srcId="{7C345E74-A401-4132-9A3B-F37B907C6E9E}" destId="{27D16EFD-21B9-41BB-975D-21D867F25C15}" srcOrd="0" destOrd="0" presId="urn:microsoft.com/office/officeart/2005/8/layout/lProcess2"/>
    <dgm:cxn modelId="{98196B4C-2D67-4986-8DBE-A4CBEC52E822}" type="presParOf" srcId="{7C345E74-A401-4132-9A3B-F37B907C6E9E}" destId="{E9E3F8A0-91F2-4CBC-8A3C-FA6EEC20E798}" srcOrd="1" destOrd="0" presId="urn:microsoft.com/office/officeart/2005/8/layout/lProcess2"/>
    <dgm:cxn modelId="{D1B0EC62-6415-4B59-A034-021AE55C84C3}" type="presParOf" srcId="{7C345E74-A401-4132-9A3B-F37B907C6E9E}" destId="{D66FE278-0499-4D6E-B115-FC53DBB655FC}" srcOrd="2" destOrd="0" presId="urn:microsoft.com/office/officeart/2005/8/layout/lProcess2"/>
    <dgm:cxn modelId="{E4972C90-8EA8-46AC-A188-011B2908044A}" type="presParOf" srcId="{7C345E74-A401-4132-9A3B-F37B907C6E9E}" destId="{9F426C25-0BD3-4CD9-BEBF-544247BCCAF2}" srcOrd="3" destOrd="0" presId="urn:microsoft.com/office/officeart/2005/8/layout/lProcess2"/>
    <dgm:cxn modelId="{27B7D804-5403-4281-A2DA-3CEFA0333CA0}" type="presParOf" srcId="{7C345E74-A401-4132-9A3B-F37B907C6E9E}" destId="{8FB52AA4-C370-497B-B404-D5C4D9AD0AAE}" srcOrd="4" destOrd="0" presId="urn:microsoft.com/office/officeart/2005/8/layout/lProcess2"/>
    <dgm:cxn modelId="{CF379838-E6B0-4C8A-B9BF-91471BCEE0EE}" type="presParOf" srcId="{D63531D2-95F9-44B9-89DB-B270AD92DC12}" destId="{EB829720-6D88-47A0-A32D-B336A43781C9}" srcOrd="3" destOrd="0" presId="urn:microsoft.com/office/officeart/2005/8/layout/lProcess2"/>
    <dgm:cxn modelId="{818E1513-C16A-46C9-B1E6-B41383DA77F8}" type="presParOf" srcId="{D63531D2-95F9-44B9-89DB-B270AD92DC12}" destId="{575AC729-D943-4BEC-A46A-9983E97DB914}" srcOrd="4" destOrd="0" presId="urn:microsoft.com/office/officeart/2005/8/layout/lProcess2"/>
    <dgm:cxn modelId="{B51AA10C-CA69-4C32-8B1F-08A051DF3F20}" type="presParOf" srcId="{575AC729-D943-4BEC-A46A-9983E97DB914}" destId="{CC3EA537-36BA-4547-B34F-563BBA0CA1AE}" srcOrd="0" destOrd="0" presId="urn:microsoft.com/office/officeart/2005/8/layout/lProcess2"/>
    <dgm:cxn modelId="{213FFE88-3ACB-49BA-96C1-93FA6EABC322}" type="presParOf" srcId="{575AC729-D943-4BEC-A46A-9983E97DB914}" destId="{6A3CD116-5A74-4E59-A217-ECC4CC1EB2CF}" srcOrd="1" destOrd="0" presId="urn:microsoft.com/office/officeart/2005/8/layout/lProcess2"/>
    <dgm:cxn modelId="{88E4C0DB-A043-41B7-98AA-3EC7699637BE}" type="presParOf" srcId="{575AC729-D943-4BEC-A46A-9983E97DB914}" destId="{EF49EE76-F48B-444D-9399-6023795EFDFA}" srcOrd="2" destOrd="0" presId="urn:microsoft.com/office/officeart/2005/8/layout/lProcess2"/>
    <dgm:cxn modelId="{085BF943-A242-4961-9E76-623623089761}" type="presParOf" srcId="{EF49EE76-F48B-444D-9399-6023795EFDFA}" destId="{72E534D8-EE24-4938-9A0F-53CD91BEADC8}" srcOrd="0" destOrd="0" presId="urn:microsoft.com/office/officeart/2005/8/layout/lProcess2"/>
    <dgm:cxn modelId="{CA614C3E-196A-47F7-96CA-357BBE31FA77}" type="presParOf" srcId="{72E534D8-EE24-4938-9A0F-53CD91BEADC8}" destId="{FAB9F03B-6E5D-494F-86D2-3F1FE0D3110E}" srcOrd="0" destOrd="0" presId="urn:microsoft.com/office/officeart/2005/8/layout/lProcess2"/>
    <dgm:cxn modelId="{A135B700-98E0-4F70-B009-470726673F98}" type="presParOf" srcId="{72E534D8-EE24-4938-9A0F-53CD91BEADC8}" destId="{83AF6400-0E1E-4CCD-A9F8-333CB59C0549}" srcOrd="1" destOrd="0" presId="urn:microsoft.com/office/officeart/2005/8/layout/lProcess2"/>
    <dgm:cxn modelId="{EE712E78-B068-4A90-BC05-A6FA3475A923}" type="presParOf" srcId="{72E534D8-EE24-4938-9A0F-53CD91BEADC8}" destId="{5D8FCE20-1D17-4E05-8766-CC87F0454592}" srcOrd="2" destOrd="0" presId="urn:microsoft.com/office/officeart/2005/8/layout/lProcess2"/>
    <dgm:cxn modelId="{4CBF8B2A-FC1F-4BFE-9426-66B1AC335840}" type="presParOf" srcId="{72E534D8-EE24-4938-9A0F-53CD91BEADC8}" destId="{169294D6-CFD3-486C-AF0A-A93CC8391DB8}" srcOrd="3" destOrd="0" presId="urn:microsoft.com/office/officeart/2005/8/layout/lProcess2"/>
    <dgm:cxn modelId="{713193B4-2127-4BE2-9320-A6DE410BD65D}" type="presParOf" srcId="{72E534D8-EE24-4938-9A0F-53CD91BEADC8}" destId="{779F8927-FAF5-44CE-A9CD-C4EFA4AD2B32}" srcOrd="4" destOrd="0" presId="urn:microsoft.com/office/officeart/2005/8/layout/lProcess2"/>
    <dgm:cxn modelId="{61BF0C4D-EB3D-4F6B-AEDF-90F3AAB0F72D}" type="presParOf" srcId="{D63531D2-95F9-44B9-89DB-B270AD92DC12}" destId="{16A5DDC0-CA32-4C3C-AF25-0A51D5B35A94}" srcOrd="5" destOrd="0" presId="urn:microsoft.com/office/officeart/2005/8/layout/lProcess2"/>
    <dgm:cxn modelId="{EFBED854-E30C-4475-A5E7-1CCC9ADAEAAF}" type="presParOf" srcId="{D63531D2-95F9-44B9-89DB-B270AD92DC12}" destId="{6067217F-6AD4-418C-A17C-AEC760F75EA3}" srcOrd="6" destOrd="0" presId="urn:microsoft.com/office/officeart/2005/8/layout/lProcess2"/>
    <dgm:cxn modelId="{1237BD3A-B9EC-4913-A34E-FA5084A93E3A}" type="presParOf" srcId="{6067217F-6AD4-418C-A17C-AEC760F75EA3}" destId="{80533CA2-3FD9-40AB-B52E-18A6EE8360C6}" srcOrd="0" destOrd="0" presId="urn:microsoft.com/office/officeart/2005/8/layout/lProcess2"/>
    <dgm:cxn modelId="{F89BFEA0-174F-4D97-B21C-13AB46FE1DAC}" type="presParOf" srcId="{6067217F-6AD4-418C-A17C-AEC760F75EA3}" destId="{8EA0D624-4308-4136-BA19-762AF690AFEF}" srcOrd="1" destOrd="0" presId="urn:microsoft.com/office/officeart/2005/8/layout/lProcess2"/>
    <dgm:cxn modelId="{FC19AE16-7241-4FC8-89BB-14047665F004}" type="presParOf" srcId="{6067217F-6AD4-418C-A17C-AEC760F75EA3}" destId="{BF3DD4F3-F344-498F-977B-4AD794059BDC}" srcOrd="2" destOrd="0" presId="urn:microsoft.com/office/officeart/2005/8/layout/lProcess2"/>
    <dgm:cxn modelId="{22D2409E-51DD-4A9E-AC5C-BE414BB4A1D9}" type="presParOf" srcId="{BF3DD4F3-F344-498F-977B-4AD794059BDC}" destId="{14F972AB-9A17-4D14-A953-9B2CA5E77BA3}" srcOrd="0" destOrd="0" presId="urn:microsoft.com/office/officeart/2005/8/layout/lProcess2"/>
    <dgm:cxn modelId="{B509DB47-3C3A-4404-87F0-F09B6167B8AE}" type="presParOf" srcId="{14F972AB-9A17-4D14-A953-9B2CA5E77BA3}" destId="{3E167C0E-C022-444D-AB95-33B313C8A17A}" srcOrd="0" destOrd="0" presId="urn:microsoft.com/office/officeart/2005/8/layout/lProcess2"/>
    <dgm:cxn modelId="{0BED089D-FD1C-4436-A50E-9A38198E0778}" type="presParOf" srcId="{14F972AB-9A17-4D14-A953-9B2CA5E77BA3}" destId="{E18C5772-E305-40AC-926E-928C31A54E05}" srcOrd="1" destOrd="0" presId="urn:microsoft.com/office/officeart/2005/8/layout/lProcess2"/>
    <dgm:cxn modelId="{B23B9119-E3B2-4163-BFF6-11FE04AE7873}" type="presParOf" srcId="{14F972AB-9A17-4D14-A953-9B2CA5E77BA3}" destId="{DB5C3EEE-3030-4FA0-8E99-45588161619B}" srcOrd="2" destOrd="0" presId="urn:microsoft.com/office/officeart/2005/8/layout/lProcess2"/>
    <dgm:cxn modelId="{335D061C-40D2-4870-BA2C-885AF223B163}" type="presParOf" srcId="{14F972AB-9A17-4D14-A953-9B2CA5E77BA3}" destId="{64779A32-B4E1-4346-92DC-BEDAAD858EFD}" srcOrd="3" destOrd="0" presId="urn:microsoft.com/office/officeart/2005/8/layout/lProcess2"/>
    <dgm:cxn modelId="{3FAA10B3-226A-4793-ACD4-C305ECDC5331}" type="presParOf" srcId="{14F972AB-9A17-4D14-A953-9B2CA5E77BA3}" destId="{B972A4DB-2053-471C-AB8C-45F2A11EE70C}" srcOrd="4" destOrd="0" presId="urn:microsoft.com/office/officeart/2005/8/layout/lProcess2"/>
    <dgm:cxn modelId="{5200AE77-8671-472B-A2EC-3080ABC06CD2}" type="presParOf" srcId="{D63531D2-95F9-44B9-89DB-B270AD92DC12}" destId="{289718BB-ACC8-466A-A6AA-0638E78FC25D}" srcOrd="7" destOrd="0" presId="urn:microsoft.com/office/officeart/2005/8/layout/lProcess2"/>
    <dgm:cxn modelId="{BDE85BD6-A780-40EF-A8AC-FE4747DB9EF3}" type="presParOf" srcId="{D63531D2-95F9-44B9-89DB-B270AD92DC12}" destId="{DF53D1FB-9034-4ECE-B67F-24242C9298E7}" srcOrd="8" destOrd="0" presId="urn:microsoft.com/office/officeart/2005/8/layout/lProcess2"/>
    <dgm:cxn modelId="{43A462A1-5F63-448F-A5C1-7BA5C87FC8EC}" type="presParOf" srcId="{DF53D1FB-9034-4ECE-B67F-24242C9298E7}" destId="{1D221111-A519-4972-9591-9533B3662D69}" srcOrd="0" destOrd="0" presId="urn:microsoft.com/office/officeart/2005/8/layout/lProcess2"/>
    <dgm:cxn modelId="{EC9CE5AB-CE21-49C7-979F-B4CFB773836B}" type="presParOf" srcId="{DF53D1FB-9034-4ECE-B67F-24242C9298E7}" destId="{B9E18A3D-5BC2-402A-A9DF-B3FAD8E4CCD6}" srcOrd="1" destOrd="0" presId="urn:microsoft.com/office/officeart/2005/8/layout/lProcess2"/>
    <dgm:cxn modelId="{95DCBB9A-19F6-40FF-BBC4-6FAC6409D9B1}" type="presParOf" srcId="{DF53D1FB-9034-4ECE-B67F-24242C9298E7}" destId="{621589A5-2B6F-471C-AB69-CA7C40F5DAB5}" srcOrd="2" destOrd="0" presId="urn:microsoft.com/office/officeart/2005/8/layout/lProcess2"/>
    <dgm:cxn modelId="{5DF3C154-95C2-44CB-9B23-6D71A5BB0612}" type="presParOf" srcId="{621589A5-2B6F-471C-AB69-CA7C40F5DAB5}" destId="{C681F38C-7ADE-448B-8486-6EBF101B4309}" srcOrd="0" destOrd="0" presId="urn:microsoft.com/office/officeart/2005/8/layout/lProcess2"/>
    <dgm:cxn modelId="{E426A1EA-EF27-4B33-A6D2-B3621E421777}" type="presParOf" srcId="{C681F38C-7ADE-448B-8486-6EBF101B4309}" destId="{59A25743-3B36-41D3-A391-8E3DF2E5F5ED}" srcOrd="0" destOrd="0" presId="urn:microsoft.com/office/officeart/2005/8/layout/lProcess2"/>
    <dgm:cxn modelId="{A03D612B-05D4-43E2-A217-2C13EBE5465C}" type="presParOf" srcId="{C681F38C-7ADE-448B-8486-6EBF101B4309}" destId="{C415A79C-F60B-4241-BDD9-4760EFF596E5}" srcOrd="1" destOrd="0" presId="urn:microsoft.com/office/officeart/2005/8/layout/lProcess2"/>
    <dgm:cxn modelId="{44A671E2-CA6E-415E-9242-EF1605246940}" type="presParOf" srcId="{C681F38C-7ADE-448B-8486-6EBF101B4309}" destId="{C45FE696-0579-4D33-9880-0F278C365C88}" srcOrd="2" destOrd="0" presId="urn:microsoft.com/office/officeart/2005/8/layout/lProcess2"/>
    <dgm:cxn modelId="{415716A3-5DAA-4351-96F7-67EB82B09341}" type="presParOf" srcId="{C681F38C-7ADE-448B-8486-6EBF101B4309}" destId="{0EB41D32-DA6A-4B76-A80A-0FE394FEA630}" srcOrd="3" destOrd="0" presId="urn:microsoft.com/office/officeart/2005/8/layout/lProcess2"/>
    <dgm:cxn modelId="{3FC09995-C90E-4BD2-887A-6D0DF9B62642}" type="presParOf" srcId="{C681F38C-7ADE-448B-8486-6EBF101B4309}" destId="{AF980439-4349-4C05-B693-9E80D32C79C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FAA6F-26CB-424B-85C4-7255A1206208}">
      <dsp:nvSpPr>
        <dsp:cNvPr id="0" name=""/>
        <dsp:cNvSpPr/>
      </dsp:nvSpPr>
      <dsp:spPr>
        <a:xfrm>
          <a:off x="3800451" y="1354768"/>
          <a:ext cx="3181340" cy="252338"/>
        </a:xfrm>
        <a:custGeom>
          <a:avLst/>
          <a:gdLst/>
          <a:ahLst/>
          <a:cxnLst/>
          <a:rect l="0" t="0" r="0" b="0"/>
          <a:pathLst>
            <a:path>
              <a:moveTo>
                <a:pt x="0" y="0"/>
              </a:moveTo>
              <a:lnTo>
                <a:pt x="0" y="171961"/>
              </a:lnTo>
              <a:lnTo>
                <a:pt x="3181340" y="171961"/>
              </a:lnTo>
              <a:lnTo>
                <a:pt x="318134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94D528-8579-4680-B8CE-C3D95896AC7B}">
      <dsp:nvSpPr>
        <dsp:cNvPr id="0" name=""/>
        <dsp:cNvSpPr/>
      </dsp:nvSpPr>
      <dsp:spPr>
        <a:xfrm>
          <a:off x="5875625" y="2961345"/>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FBF789-3BF2-440C-B90A-88955655E78A}">
      <dsp:nvSpPr>
        <dsp:cNvPr id="0" name=""/>
        <dsp:cNvSpPr/>
      </dsp:nvSpPr>
      <dsp:spPr>
        <a:xfrm>
          <a:off x="5875625" y="2158057"/>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0AA723-0527-4BC3-8341-21B308035F61}">
      <dsp:nvSpPr>
        <dsp:cNvPr id="0" name=""/>
        <dsp:cNvSpPr/>
      </dsp:nvSpPr>
      <dsp:spPr>
        <a:xfrm>
          <a:off x="3800451" y="1354768"/>
          <a:ext cx="2120893" cy="252338"/>
        </a:xfrm>
        <a:custGeom>
          <a:avLst/>
          <a:gdLst/>
          <a:ahLst/>
          <a:cxnLst/>
          <a:rect l="0" t="0" r="0" b="0"/>
          <a:pathLst>
            <a:path>
              <a:moveTo>
                <a:pt x="0" y="0"/>
              </a:moveTo>
              <a:lnTo>
                <a:pt x="0" y="171961"/>
              </a:lnTo>
              <a:lnTo>
                <a:pt x="2120893" y="171961"/>
              </a:lnTo>
              <a:lnTo>
                <a:pt x="2120893"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DB5DF9-BBF7-4050-ADEE-379654F8CC10}">
      <dsp:nvSpPr>
        <dsp:cNvPr id="0" name=""/>
        <dsp:cNvSpPr/>
      </dsp:nvSpPr>
      <dsp:spPr>
        <a:xfrm>
          <a:off x="3800451" y="1354768"/>
          <a:ext cx="1060446" cy="252338"/>
        </a:xfrm>
        <a:custGeom>
          <a:avLst/>
          <a:gdLst/>
          <a:ahLst/>
          <a:cxnLst/>
          <a:rect l="0" t="0" r="0" b="0"/>
          <a:pathLst>
            <a:path>
              <a:moveTo>
                <a:pt x="0" y="0"/>
              </a:moveTo>
              <a:lnTo>
                <a:pt x="0" y="171961"/>
              </a:lnTo>
              <a:lnTo>
                <a:pt x="1060446" y="171961"/>
              </a:lnTo>
              <a:lnTo>
                <a:pt x="1060446"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6BD9F2-BCC4-40E8-93D2-CAA61BA375DA}">
      <dsp:nvSpPr>
        <dsp:cNvPr id="0" name=""/>
        <dsp:cNvSpPr/>
      </dsp:nvSpPr>
      <dsp:spPr>
        <a:xfrm>
          <a:off x="3754731" y="3764634"/>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F65314-9135-415F-984F-0CD95E985F57}">
      <dsp:nvSpPr>
        <dsp:cNvPr id="0" name=""/>
        <dsp:cNvSpPr/>
      </dsp:nvSpPr>
      <dsp:spPr>
        <a:xfrm>
          <a:off x="3754731" y="2961345"/>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DCC04-B0D6-4CE9-BDAF-95C8A2B363EC}">
      <dsp:nvSpPr>
        <dsp:cNvPr id="0" name=""/>
        <dsp:cNvSpPr/>
      </dsp:nvSpPr>
      <dsp:spPr>
        <a:xfrm>
          <a:off x="3754731" y="2158057"/>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521B68-AFD4-49E1-AEE0-548EA9DF6C52}">
      <dsp:nvSpPr>
        <dsp:cNvPr id="0" name=""/>
        <dsp:cNvSpPr/>
      </dsp:nvSpPr>
      <dsp:spPr>
        <a:xfrm>
          <a:off x="3754731" y="1354768"/>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039FA9-A618-42AC-B9B9-0EB6FEF4F4BE}">
      <dsp:nvSpPr>
        <dsp:cNvPr id="0" name=""/>
        <dsp:cNvSpPr/>
      </dsp:nvSpPr>
      <dsp:spPr>
        <a:xfrm>
          <a:off x="2694284" y="3764634"/>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07E95-8C9A-475F-987B-97E7A52BD65C}">
      <dsp:nvSpPr>
        <dsp:cNvPr id="0" name=""/>
        <dsp:cNvSpPr/>
      </dsp:nvSpPr>
      <dsp:spPr>
        <a:xfrm>
          <a:off x="2694284" y="2961345"/>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9E195-F547-46D7-A1FF-96FA2A1D894C}">
      <dsp:nvSpPr>
        <dsp:cNvPr id="0" name=""/>
        <dsp:cNvSpPr/>
      </dsp:nvSpPr>
      <dsp:spPr>
        <a:xfrm>
          <a:off x="2694284" y="2158057"/>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8D61D6-1807-4623-9028-14FB95E665D0}">
      <dsp:nvSpPr>
        <dsp:cNvPr id="0" name=""/>
        <dsp:cNvSpPr/>
      </dsp:nvSpPr>
      <dsp:spPr>
        <a:xfrm>
          <a:off x="2740004" y="1354768"/>
          <a:ext cx="1060446" cy="252338"/>
        </a:xfrm>
        <a:custGeom>
          <a:avLst/>
          <a:gdLst/>
          <a:ahLst/>
          <a:cxnLst/>
          <a:rect l="0" t="0" r="0" b="0"/>
          <a:pathLst>
            <a:path>
              <a:moveTo>
                <a:pt x="1060446" y="0"/>
              </a:moveTo>
              <a:lnTo>
                <a:pt x="1060446" y="171961"/>
              </a:lnTo>
              <a:lnTo>
                <a:pt x="0" y="171961"/>
              </a:lnTo>
              <a:lnTo>
                <a:pt x="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679E0-A47C-4E34-8E27-8EC3D68BBB30}">
      <dsp:nvSpPr>
        <dsp:cNvPr id="0" name=""/>
        <dsp:cNvSpPr/>
      </dsp:nvSpPr>
      <dsp:spPr>
        <a:xfrm>
          <a:off x="1633837" y="2961345"/>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6062E8-5583-49AB-994F-2E8B58DC6F8E}">
      <dsp:nvSpPr>
        <dsp:cNvPr id="0" name=""/>
        <dsp:cNvSpPr/>
      </dsp:nvSpPr>
      <dsp:spPr>
        <a:xfrm>
          <a:off x="1633837" y="2158057"/>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45B28B-A9F2-4816-B06C-EFE67F54DC16}">
      <dsp:nvSpPr>
        <dsp:cNvPr id="0" name=""/>
        <dsp:cNvSpPr/>
      </dsp:nvSpPr>
      <dsp:spPr>
        <a:xfrm>
          <a:off x="1679557" y="1354768"/>
          <a:ext cx="2120893" cy="252338"/>
        </a:xfrm>
        <a:custGeom>
          <a:avLst/>
          <a:gdLst/>
          <a:ahLst/>
          <a:cxnLst/>
          <a:rect l="0" t="0" r="0" b="0"/>
          <a:pathLst>
            <a:path>
              <a:moveTo>
                <a:pt x="2120893" y="0"/>
              </a:moveTo>
              <a:lnTo>
                <a:pt x="2120893" y="171961"/>
              </a:lnTo>
              <a:lnTo>
                <a:pt x="0" y="171961"/>
              </a:lnTo>
              <a:lnTo>
                <a:pt x="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865288-DE3A-42CB-B2E1-FC5C41CAD345}">
      <dsp:nvSpPr>
        <dsp:cNvPr id="0" name=""/>
        <dsp:cNvSpPr/>
      </dsp:nvSpPr>
      <dsp:spPr>
        <a:xfrm>
          <a:off x="573390" y="3764634"/>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C08B51-99AF-402E-9BAD-E36D07219931}">
      <dsp:nvSpPr>
        <dsp:cNvPr id="0" name=""/>
        <dsp:cNvSpPr/>
      </dsp:nvSpPr>
      <dsp:spPr>
        <a:xfrm>
          <a:off x="573390" y="2961345"/>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42DC47-C23E-4F9E-BECF-5F6A364C3D29}">
      <dsp:nvSpPr>
        <dsp:cNvPr id="0" name=""/>
        <dsp:cNvSpPr/>
      </dsp:nvSpPr>
      <dsp:spPr>
        <a:xfrm>
          <a:off x="573390" y="2158057"/>
          <a:ext cx="91440" cy="252338"/>
        </a:xfrm>
        <a:custGeom>
          <a:avLst/>
          <a:gdLst/>
          <a:ahLst/>
          <a:cxnLst/>
          <a:rect l="0" t="0" r="0" b="0"/>
          <a:pathLst>
            <a:path>
              <a:moveTo>
                <a:pt x="45720" y="0"/>
              </a:moveTo>
              <a:lnTo>
                <a:pt x="4572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4CCE1-2472-4AA9-8038-EB8FF504F266}">
      <dsp:nvSpPr>
        <dsp:cNvPr id="0" name=""/>
        <dsp:cNvSpPr/>
      </dsp:nvSpPr>
      <dsp:spPr>
        <a:xfrm>
          <a:off x="619110" y="1354768"/>
          <a:ext cx="3181340" cy="252338"/>
        </a:xfrm>
        <a:custGeom>
          <a:avLst/>
          <a:gdLst/>
          <a:ahLst/>
          <a:cxnLst/>
          <a:rect l="0" t="0" r="0" b="0"/>
          <a:pathLst>
            <a:path>
              <a:moveTo>
                <a:pt x="3181340" y="0"/>
              </a:moveTo>
              <a:lnTo>
                <a:pt x="3181340" y="171961"/>
              </a:lnTo>
              <a:lnTo>
                <a:pt x="0" y="171961"/>
              </a:lnTo>
              <a:lnTo>
                <a:pt x="0" y="2523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7055D2-3913-424C-95EB-40DDCF7F898C}">
      <dsp:nvSpPr>
        <dsp:cNvPr id="0" name=""/>
        <dsp:cNvSpPr/>
      </dsp:nvSpPr>
      <dsp:spPr>
        <a:xfrm>
          <a:off x="3754731" y="551480"/>
          <a:ext cx="91440" cy="252338"/>
        </a:xfrm>
        <a:custGeom>
          <a:avLst/>
          <a:gdLst/>
          <a:ahLst/>
          <a:cxnLst/>
          <a:rect l="0" t="0" r="0" b="0"/>
          <a:pathLst>
            <a:path>
              <a:moveTo>
                <a:pt x="45720" y="0"/>
              </a:moveTo>
              <a:lnTo>
                <a:pt x="45720" y="2523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D5E6B-70D6-4164-B70B-FFA024751704}">
      <dsp:nvSpPr>
        <dsp:cNvPr id="0" name=""/>
        <dsp:cNvSpPr/>
      </dsp:nvSpPr>
      <dsp:spPr>
        <a:xfrm>
          <a:off x="3366632" y="529"/>
          <a:ext cx="867638" cy="55095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67BD3-8816-41E5-8A05-C642EB48BFA8}">
      <dsp:nvSpPr>
        <dsp:cNvPr id="0" name=""/>
        <dsp:cNvSpPr/>
      </dsp:nvSpPr>
      <dsp:spPr>
        <a:xfrm>
          <a:off x="3463036" y="92113"/>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Adm. dir.</a:t>
          </a:r>
          <a:endParaRPr lang="nb-NO" sz="800" kern="1200" dirty="0"/>
        </a:p>
      </dsp:txBody>
      <dsp:txXfrm>
        <a:off x="3479173" y="108250"/>
        <a:ext cx="835364" cy="518676"/>
      </dsp:txXfrm>
    </dsp:sp>
    <dsp:sp modelId="{3BAF79A0-2811-4E90-A6F5-681AD809B0A8}">
      <dsp:nvSpPr>
        <dsp:cNvPr id="0" name=""/>
        <dsp:cNvSpPr/>
      </dsp:nvSpPr>
      <dsp:spPr>
        <a:xfrm>
          <a:off x="3366632" y="803818"/>
          <a:ext cx="867638" cy="55095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EB7EC-3B77-4376-9D22-E69B87A00ABC}">
      <dsp:nvSpPr>
        <dsp:cNvPr id="0" name=""/>
        <dsp:cNvSpPr/>
      </dsp:nvSpPr>
      <dsp:spPr>
        <a:xfrm>
          <a:off x="3463036" y="895402"/>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Reg. dir.</a:t>
          </a:r>
          <a:endParaRPr lang="nb-NO" sz="800" kern="1200" dirty="0"/>
        </a:p>
      </dsp:txBody>
      <dsp:txXfrm>
        <a:off x="3479173" y="911539"/>
        <a:ext cx="835364" cy="518676"/>
      </dsp:txXfrm>
    </dsp:sp>
    <dsp:sp modelId="{A9A5A1D4-D644-4373-B2B8-CCD7D78D6F36}">
      <dsp:nvSpPr>
        <dsp:cNvPr id="0" name=""/>
        <dsp:cNvSpPr/>
      </dsp:nvSpPr>
      <dsp:spPr>
        <a:xfrm>
          <a:off x="185291" y="1607106"/>
          <a:ext cx="867638" cy="550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C975F-7B5A-47F0-88A0-33EB49E2698E}">
      <dsp:nvSpPr>
        <dsp:cNvPr id="0" name=""/>
        <dsp:cNvSpPr/>
      </dsp:nvSpPr>
      <dsp:spPr>
        <a:xfrm>
          <a:off x="281695" y="1698691"/>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Avdeling Sunnmøre</a:t>
          </a:r>
          <a:endParaRPr lang="nb-NO" sz="800" kern="1200" dirty="0"/>
        </a:p>
      </dsp:txBody>
      <dsp:txXfrm>
        <a:off x="297832" y="1714828"/>
        <a:ext cx="835364" cy="518676"/>
      </dsp:txXfrm>
    </dsp:sp>
    <dsp:sp modelId="{D792E869-F55D-4F0E-A6A0-B7DD956550CD}">
      <dsp:nvSpPr>
        <dsp:cNvPr id="0" name=""/>
        <dsp:cNvSpPr/>
      </dsp:nvSpPr>
      <dsp:spPr>
        <a:xfrm>
          <a:off x="185291" y="2410395"/>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3B1D1-DB01-4698-B08F-EF4BBC3A1E8C}">
      <dsp:nvSpPr>
        <dsp:cNvPr id="0" name=""/>
        <dsp:cNvSpPr/>
      </dsp:nvSpPr>
      <dsp:spPr>
        <a:xfrm>
          <a:off x="281695" y="2501979"/>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eksport og import</a:t>
          </a:r>
          <a:br>
            <a:rPr lang="nb-NO" sz="800" kern="1200" dirty="0" smtClean="0"/>
          </a:br>
          <a:r>
            <a:rPr lang="nb-NO" sz="800" kern="1200" dirty="0" smtClean="0"/>
            <a:t>Sunnmøre</a:t>
          </a:r>
          <a:endParaRPr lang="nb-NO" sz="800" kern="1200" dirty="0"/>
        </a:p>
      </dsp:txBody>
      <dsp:txXfrm>
        <a:off x="297832" y="2518116"/>
        <a:ext cx="835364" cy="518676"/>
      </dsp:txXfrm>
    </dsp:sp>
    <dsp:sp modelId="{66BB3C46-92C6-44F8-B629-B0A9A7B60B16}">
      <dsp:nvSpPr>
        <dsp:cNvPr id="0" name=""/>
        <dsp:cNvSpPr/>
      </dsp:nvSpPr>
      <dsp:spPr>
        <a:xfrm>
          <a:off x="185291" y="3213684"/>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5663B-33EE-4240-AEA1-D1BE8597C7E7}">
      <dsp:nvSpPr>
        <dsp:cNvPr id="0" name=""/>
        <dsp:cNvSpPr/>
      </dsp:nvSpPr>
      <dsp:spPr>
        <a:xfrm>
          <a:off x="281695" y="3305268"/>
          <a:ext cx="867638" cy="550950"/>
        </a:xfrm>
        <a:prstGeom prst="roundRect">
          <a:avLst>
            <a:gd name="adj" fmla="val 10000"/>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fisk og dyr Sunnmøre</a:t>
          </a:r>
          <a:endParaRPr lang="nb-NO" sz="800" kern="1200" dirty="0"/>
        </a:p>
      </dsp:txBody>
      <dsp:txXfrm>
        <a:off x="297832" y="3321405"/>
        <a:ext cx="835364" cy="518676"/>
      </dsp:txXfrm>
    </dsp:sp>
    <dsp:sp modelId="{9D43908A-4719-4F72-8B2C-B20264967A03}">
      <dsp:nvSpPr>
        <dsp:cNvPr id="0" name=""/>
        <dsp:cNvSpPr/>
      </dsp:nvSpPr>
      <dsp:spPr>
        <a:xfrm>
          <a:off x="185291" y="4016972"/>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5FC85-2A91-49B4-A84A-24E2CB1AA421}">
      <dsp:nvSpPr>
        <dsp:cNvPr id="0" name=""/>
        <dsp:cNvSpPr/>
      </dsp:nvSpPr>
      <dsp:spPr>
        <a:xfrm>
          <a:off x="281695" y="4108556"/>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mat Sunnmøre</a:t>
          </a:r>
          <a:endParaRPr lang="nb-NO" sz="800" kern="1200" dirty="0"/>
        </a:p>
      </dsp:txBody>
      <dsp:txXfrm>
        <a:off x="297832" y="4124693"/>
        <a:ext cx="835364" cy="518676"/>
      </dsp:txXfrm>
    </dsp:sp>
    <dsp:sp modelId="{1468E5DC-7F74-472D-A511-36133D1E26F7}">
      <dsp:nvSpPr>
        <dsp:cNvPr id="0" name=""/>
        <dsp:cNvSpPr/>
      </dsp:nvSpPr>
      <dsp:spPr>
        <a:xfrm>
          <a:off x="1245738" y="1607106"/>
          <a:ext cx="867638" cy="550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821F7-2B1F-472A-85E1-4311BA72CD6C}">
      <dsp:nvSpPr>
        <dsp:cNvPr id="0" name=""/>
        <dsp:cNvSpPr/>
      </dsp:nvSpPr>
      <dsp:spPr>
        <a:xfrm>
          <a:off x="1342142" y="1698691"/>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Avdeling Nordmøre og Romsdal</a:t>
          </a:r>
          <a:endParaRPr lang="nb-NO" sz="800" kern="1200" dirty="0"/>
        </a:p>
      </dsp:txBody>
      <dsp:txXfrm>
        <a:off x="1358279" y="1714828"/>
        <a:ext cx="835364" cy="518676"/>
      </dsp:txXfrm>
    </dsp:sp>
    <dsp:sp modelId="{4C71607D-BDC9-495A-99ED-3249E92DDCD8}">
      <dsp:nvSpPr>
        <dsp:cNvPr id="0" name=""/>
        <dsp:cNvSpPr/>
      </dsp:nvSpPr>
      <dsp:spPr>
        <a:xfrm>
          <a:off x="1245738" y="2410395"/>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A2A09-E721-49F9-8EE5-73F75171268A}">
      <dsp:nvSpPr>
        <dsp:cNvPr id="0" name=""/>
        <dsp:cNvSpPr/>
      </dsp:nvSpPr>
      <dsp:spPr>
        <a:xfrm>
          <a:off x="1342142" y="2501979"/>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Primærproduksjon Nordmøre og Romsdal</a:t>
          </a:r>
          <a:endParaRPr lang="nb-NO" sz="800" kern="1200" dirty="0"/>
        </a:p>
      </dsp:txBody>
      <dsp:txXfrm>
        <a:off x="1358279" y="2518116"/>
        <a:ext cx="835364" cy="518676"/>
      </dsp:txXfrm>
    </dsp:sp>
    <dsp:sp modelId="{AC05821A-A7A7-48C0-850B-13C4F51F87A4}">
      <dsp:nvSpPr>
        <dsp:cNvPr id="0" name=""/>
        <dsp:cNvSpPr/>
      </dsp:nvSpPr>
      <dsp:spPr>
        <a:xfrm>
          <a:off x="1245738" y="3213684"/>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1C1DA-45D6-4D90-A17A-851922C87D57}">
      <dsp:nvSpPr>
        <dsp:cNvPr id="0" name=""/>
        <dsp:cNvSpPr/>
      </dsp:nvSpPr>
      <dsp:spPr>
        <a:xfrm>
          <a:off x="1342142" y="3305268"/>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mat Nordmøre og Romsdal</a:t>
          </a:r>
          <a:endParaRPr lang="nb-NO" sz="800" kern="1200" dirty="0"/>
        </a:p>
      </dsp:txBody>
      <dsp:txXfrm>
        <a:off x="1358279" y="3321405"/>
        <a:ext cx="835364" cy="518676"/>
      </dsp:txXfrm>
    </dsp:sp>
    <dsp:sp modelId="{4A36515F-6FB1-450F-A0EB-4CA3338A6651}">
      <dsp:nvSpPr>
        <dsp:cNvPr id="0" name=""/>
        <dsp:cNvSpPr/>
      </dsp:nvSpPr>
      <dsp:spPr>
        <a:xfrm>
          <a:off x="2306185" y="1607106"/>
          <a:ext cx="867638" cy="550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EDC18-2B6A-4E15-8B76-0CF278B6FAC0}">
      <dsp:nvSpPr>
        <dsp:cNvPr id="0" name=""/>
        <dsp:cNvSpPr/>
      </dsp:nvSpPr>
      <dsp:spPr>
        <a:xfrm>
          <a:off x="2402589" y="1698691"/>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Avdeling Gauldal</a:t>
          </a:r>
          <a:endParaRPr lang="nb-NO" sz="800" kern="1200" dirty="0"/>
        </a:p>
      </dsp:txBody>
      <dsp:txXfrm>
        <a:off x="2418726" y="1714828"/>
        <a:ext cx="835364" cy="518676"/>
      </dsp:txXfrm>
    </dsp:sp>
    <dsp:sp modelId="{E7DAF6FD-052B-4D73-BF12-0C56435CD894}">
      <dsp:nvSpPr>
        <dsp:cNvPr id="0" name=""/>
        <dsp:cNvSpPr/>
      </dsp:nvSpPr>
      <dsp:spPr>
        <a:xfrm>
          <a:off x="2306185" y="2410395"/>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836B3-96C3-4F86-8C13-519295E5FCA8}">
      <dsp:nvSpPr>
        <dsp:cNvPr id="0" name=""/>
        <dsp:cNvSpPr/>
      </dsp:nvSpPr>
      <dsp:spPr>
        <a:xfrm>
          <a:off x="2402589" y="2501979"/>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felles-tjenester Gauldal</a:t>
          </a:r>
          <a:endParaRPr lang="nb-NO" sz="800" kern="1200" dirty="0"/>
        </a:p>
      </dsp:txBody>
      <dsp:txXfrm>
        <a:off x="2418726" y="2518116"/>
        <a:ext cx="835364" cy="518676"/>
      </dsp:txXfrm>
    </dsp:sp>
    <dsp:sp modelId="{1694F5E5-6CB7-49E5-A630-3918EC47BAC6}">
      <dsp:nvSpPr>
        <dsp:cNvPr id="0" name=""/>
        <dsp:cNvSpPr/>
      </dsp:nvSpPr>
      <dsp:spPr>
        <a:xfrm>
          <a:off x="2306185" y="3213684"/>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2828C-0DB5-4380-A278-F8DCC463C820}">
      <dsp:nvSpPr>
        <dsp:cNvPr id="0" name=""/>
        <dsp:cNvSpPr/>
      </dsp:nvSpPr>
      <dsp:spPr>
        <a:xfrm>
          <a:off x="2402589" y="3305268"/>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fjørfe og</a:t>
          </a:r>
          <a:br>
            <a:rPr lang="nb-NO" sz="800" kern="1200" dirty="0" smtClean="0"/>
          </a:br>
          <a:r>
            <a:rPr lang="nb-NO" sz="800" kern="1200" dirty="0" smtClean="0"/>
            <a:t> mat Gauldal</a:t>
          </a:r>
          <a:endParaRPr lang="nb-NO" sz="800" kern="1200" dirty="0"/>
        </a:p>
      </dsp:txBody>
      <dsp:txXfrm>
        <a:off x="2418726" y="3321405"/>
        <a:ext cx="835364" cy="518676"/>
      </dsp:txXfrm>
    </dsp:sp>
    <dsp:sp modelId="{64E9793A-04AC-457C-9354-6FF79519A515}">
      <dsp:nvSpPr>
        <dsp:cNvPr id="0" name=""/>
        <dsp:cNvSpPr/>
      </dsp:nvSpPr>
      <dsp:spPr>
        <a:xfrm>
          <a:off x="2306185" y="4016972"/>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3F5B5-0135-4858-B689-68D323A5CCD8}">
      <dsp:nvSpPr>
        <dsp:cNvPr id="0" name=""/>
        <dsp:cNvSpPr/>
      </dsp:nvSpPr>
      <dsp:spPr>
        <a:xfrm>
          <a:off x="2402589" y="4108556"/>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dyr og slakteritilsyn Gauldal</a:t>
          </a:r>
          <a:endParaRPr lang="nb-NO" sz="800" kern="1200" dirty="0"/>
        </a:p>
      </dsp:txBody>
      <dsp:txXfrm>
        <a:off x="2418726" y="4124693"/>
        <a:ext cx="835364" cy="518676"/>
      </dsp:txXfrm>
    </dsp:sp>
    <dsp:sp modelId="{9FC30AC4-5578-4C49-B1E3-39C56A8E60F8}">
      <dsp:nvSpPr>
        <dsp:cNvPr id="0" name=""/>
        <dsp:cNvSpPr/>
      </dsp:nvSpPr>
      <dsp:spPr>
        <a:xfrm>
          <a:off x="3366632" y="1607106"/>
          <a:ext cx="867638" cy="550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CBFF5-E91C-4459-B9BB-AE4534EFFB9B}">
      <dsp:nvSpPr>
        <dsp:cNvPr id="0" name=""/>
        <dsp:cNvSpPr/>
      </dsp:nvSpPr>
      <dsp:spPr>
        <a:xfrm>
          <a:off x="3463036" y="1698691"/>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Avdeling Trondheim og omland</a:t>
          </a:r>
          <a:endParaRPr lang="nb-NO" sz="800" kern="1200" dirty="0"/>
        </a:p>
      </dsp:txBody>
      <dsp:txXfrm>
        <a:off x="3479173" y="1714828"/>
        <a:ext cx="835364" cy="518676"/>
      </dsp:txXfrm>
    </dsp:sp>
    <dsp:sp modelId="{D1B299AB-F421-4A28-AF45-6B93F6F667C7}">
      <dsp:nvSpPr>
        <dsp:cNvPr id="0" name=""/>
        <dsp:cNvSpPr/>
      </dsp:nvSpPr>
      <dsp:spPr>
        <a:xfrm>
          <a:off x="3366632" y="2410395"/>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DAF6A-F179-47A7-B62F-FCFBF00CC5A3}">
      <dsp:nvSpPr>
        <dsp:cNvPr id="0" name=""/>
        <dsp:cNvSpPr/>
      </dsp:nvSpPr>
      <dsp:spPr>
        <a:xfrm>
          <a:off x="3463036" y="2501979"/>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fisk og fellestjenester Trondheim og omland</a:t>
          </a:r>
          <a:endParaRPr lang="nb-NO" sz="800" kern="1200" dirty="0"/>
        </a:p>
      </dsp:txBody>
      <dsp:txXfrm>
        <a:off x="3479173" y="2518116"/>
        <a:ext cx="835364" cy="518676"/>
      </dsp:txXfrm>
    </dsp:sp>
    <dsp:sp modelId="{354823EC-1777-4B8A-8A42-B03CC552690B}">
      <dsp:nvSpPr>
        <dsp:cNvPr id="0" name=""/>
        <dsp:cNvSpPr/>
      </dsp:nvSpPr>
      <dsp:spPr>
        <a:xfrm>
          <a:off x="3366632" y="3213684"/>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92DB4-E037-46B8-A772-1CD69CA1B96E}">
      <dsp:nvSpPr>
        <dsp:cNvPr id="0" name=""/>
        <dsp:cNvSpPr/>
      </dsp:nvSpPr>
      <dsp:spPr>
        <a:xfrm>
          <a:off x="3463036" y="3305268"/>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Primærproduksjon Trondheim og omland</a:t>
          </a:r>
          <a:endParaRPr lang="nb-NO" sz="800" kern="1200" dirty="0"/>
        </a:p>
      </dsp:txBody>
      <dsp:txXfrm>
        <a:off x="3479173" y="3321405"/>
        <a:ext cx="835364" cy="518676"/>
      </dsp:txXfrm>
    </dsp:sp>
    <dsp:sp modelId="{07502837-5E3C-4B90-877B-6566B7EF2A73}">
      <dsp:nvSpPr>
        <dsp:cNvPr id="0" name=""/>
        <dsp:cNvSpPr/>
      </dsp:nvSpPr>
      <dsp:spPr>
        <a:xfrm>
          <a:off x="3366632" y="4016972"/>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274D2-74D2-4D07-97B1-45CCECB363D9}">
      <dsp:nvSpPr>
        <dsp:cNvPr id="0" name=""/>
        <dsp:cNvSpPr/>
      </dsp:nvSpPr>
      <dsp:spPr>
        <a:xfrm>
          <a:off x="3463036" y="4108556"/>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mat Trondheim og omland</a:t>
          </a:r>
          <a:endParaRPr lang="nb-NO" sz="800" kern="1200" dirty="0"/>
        </a:p>
      </dsp:txBody>
      <dsp:txXfrm>
        <a:off x="3479173" y="4124693"/>
        <a:ext cx="835364" cy="518676"/>
      </dsp:txXfrm>
    </dsp:sp>
    <dsp:sp modelId="{1A298A7A-77D2-4BBF-A074-6D8A8C0753CB}">
      <dsp:nvSpPr>
        <dsp:cNvPr id="0" name=""/>
        <dsp:cNvSpPr/>
      </dsp:nvSpPr>
      <dsp:spPr>
        <a:xfrm>
          <a:off x="4427079" y="1607106"/>
          <a:ext cx="867638" cy="550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93E2A-E714-4FB4-B525-B692C4AC7271}">
      <dsp:nvSpPr>
        <dsp:cNvPr id="0" name=""/>
        <dsp:cNvSpPr/>
      </dsp:nvSpPr>
      <dsp:spPr>
        <a:xfrm>
          <a:off x="4523483" y="1698691"/>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Avdeling Sør-Innherred</a:t>
          </a:r>
          <a:endParaRPr lang="nb-NO" sz="800" kern="1200" dirty="0"/>
        </a:p>
      </dsp:txBody>
      <dsp:txXfrm>
        <a:off x="4539620" y="1714828"/>
        <a:ext cx="835364" cy="518676"/>
      </dsp:txXfrm>
    </dsp:sp>
    <dsp:sp modelId="{01D88F2F-F000-4821-8F4A-11652F4ADE0F}">
      <dsp:nvSpPr>
        <dsp:cNvPr id="0" name=""/>
        <dsp:cNvSpPr/>
      </dsp:nvSpPr>
      <dsp:spPr>
        <a:xfrm>
          <a:off x="5487526" y="1607106"/>
          <a:ext cx="867638" cy="550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59591-2FCE-46C4-B7FC-BE89CC3301E4}">
      <dsp:nvSpPr>
        <dsp:cNvPr id="0" name=""/>
        <dsp:cNvSpPr/>
      </dsp:nvSpPr>
      <dsp:spPr>
        <a:xfrm>
          <a:off x="5583930" y="1698691"/>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Avdeling Innherred og Fosen</a:t>
          </a:r>
          <a:endParaRPr lang="nb-NO" sz="800" kern="1200" dirty="0"/>
        </a:p>
      </dsp:txBody>
      <dsp:txXfrm>
        <a:off x="5600067" y="1714828"/>
        <a:ext cx="835364" cy="518676"/>
      </dsp:txXfrm>
    </dsp:sp>
    <dsp:sp modelId="{525A26DA-340A-4841-A940-136D9C5D48E5}">
      <dsp:nvSpPr>
        <dsp:cNvPr id="0" name=""/>
        <dsp:cNvSpPr/>
      </dsp:nvSpPr>
      <dsp:spPr>
        <a:xfrm>
          <a:off x="5487526" y="2410395"/>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EF2B3-1879-4CB7-83CE-9956E130E4B8}">
      <dsp:nvSpPr>
        <dsp:cNvPr id="0" name=""/>
        <dsp:cNvSpPr/>
      </dsp:nvSpPr>
      <dsp:spPr>
        <a:xfrm>
          <a:off x="5583930" y="2501979"/>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Slakteritilsyn og fellestjenester Innherred og Fosen</a:t>
          </a:r>
          <a:endParaRPr lang="nb-NO" sz="800" kern="1200" dirty="0"/>
        </a:p>
      </dsp:txBody>
      <dsp:txXfrm>
        <a:off x="5600067" y="2518116"/>
        <a:ext cx="835364" cy="518676"/>
      </dsp:txXfrm>
    </dsp:sp>
    <dsp:sp modelId="{246E5F04-E3E0-49FD-A697-52BEB59FF87A}">
      <dsp:nvSpPr>
        <dsp:cNvPr id="0" name=""/>
        <dsp:cNvSpPr/>
      </dsp:nvSpPr>
      <dsp:spPr>
        <a:xfrm>
          <a:off x="5487526" y="3213684"/>
          <a:ext cx="867638" cy="55095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066C5-B45D-4D2D-A4FE-1ACE2FDECCF4}">
      <dsp:nvSpPr>
        <dsp:cNvPr id="0" name=""/>
        <dsp:cNvSpPr/>
      </dsp:nvSpPr>
      <dsp:spPr>
        <a:xfrm>
          <a:off x="5583930" y="3305268"/>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Seksjon fisk, dyr og mat Innherred og Fosen</a:t>
          </a:r>
          <a:endParaRPr lang="nb-NO" sz="800" kern="1200" dirty="0"/>
        </a:p>
      </dsp:txBody>
      <dsp:txXfrm>
        <a:off x="5600067" y="3321405"/>
        <a:ext cx="835364" cy="518676"/>
      </dsp:txXfrm>
    </dsp:sp>
    <dsp:sp modelId="{3AB9C825-9BF7-46DD-9F4C-AACFE96D00A7}">
      <dsp:nvSpPr>
        <dsp:cNvPr id="0" name=""/>
        <dsp:cNvSpPr/>
      </dsp:nvSpPr>
      <dsp:spPr>
        <a:xfrm>
          <a:off x="6547973" y="1607106"/>
          <a:ext cx="867638" cy="5509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B997A-7437-4D11-BDB2-CE1572BAEBFA}">
      <dsp:nvSpPr>
        <dsp:cNvPr id="0" name=""/>
        <dsp:cNvSpPr/>
      </dsp:nvSpPr>
      <dsp:spPr>
        <a:xfrm>
          <a:off x="6644377" y="1698691"/>
          <a:ext cx="867638" cy="5509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nb-NO" sz="800" kern="1200" dirty="0" smtClean="0"/>
            <a:t>Avdeling Namdal</a:t>
          </a:r>
          <a:endParaRPr lang="nb-NO" sz="800" kern="1200" dirty="0"/>
        </a:p>
      </dsp:txBody>
      <dsp:txXfrm>
        <a:off x="6660514" y="1714828"/>
        <a:ext cx="835364" cy="518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45267-F8C8-40F6-9141-A87E312BDB10}">
      <dsp:nvSpPr>
        <dsp:cNvPr id="0" name=""/>
        <dsp:cNvSpPr/>
      </dsp:nvSpPr>
      <dsp:spPr>
        <a:xfrm>
          <a:off x="4047" y="0"/>
          <a:ext cx="1420333" cy="4709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nb-NO" sz="1400" kern="1200" dirty="0" smtClean="0"/>
            <a:t>Trygg mat og trygt drikkevann</a:t>
          </a:r>
          <a:endParaRPr lang="nb-NO" sz="1400" kern="1200" dirty="0"/>
        </a:p>
      </dsp:txBody>
      <dsp:txXfrm>
        <a:off x="4047" y="0"/>
        <a:ext cx="1420333" cy="1412748"/>
      </dsp:txXfrm>
    </dsp:sp>
    <dsp:sp modelId="{14D1F229-36D6-4736-A367-DEA5D5172AC7}">
      <dsp:nvSpPr>
        <dsp:cNvPr id="0" name=""/>
        <dsp:cNvSpPr/>
      </dsp:nvSpPr>
      <dsp:spPr>
        <a:xfrm>
          <a:off x="146080" y="1413150"/>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God mattrygghet</a:t>
          </a:r>
          <a:endParaRPr lang="nb-NO" sz="1200" kern="1200" dirty="0"/>
        </a:p>
      </dsp:txBody>
      <dsp:txXfrm>
        <a:off x="173177" y="1440247"/>
        <a:ext cx="1082072" cy="870967"/>
      </dsp:txXfrm>
    </dsp:sp>
    <dsp:sp modelId="{29324809-BB04-4F1E-85DF-303B9A8D03CF}">
      <dsp:nvSpPr>
        <dsp:cNvPr id="0" name=""/>
        <dsp:cNvSpPr/>
      </dsp:nvSpPr>
      <dsp:spPr>
        <a:xfrm>
          <a:off x="146080" y="2480644"/>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Trygt drikkevann   men  utfordringer</a:t>
          </a:r>
        </a:p>
      </dsp:txBody>
      <dsp:txXfrm>
        <a:off x="173177" y="2507741"/>
        <a:ext cx="1082072" cy="870967"/>
      </dsp:txXfrm>
    </dsp:sp>
    <dsp:sp modelId="{57F11383-C631-401C-85D3-1BD8EDC3DCB6}">
      <dsp:nvSpPr>
        <dsp:cNvPr id="0" name=""/>
        <dsp:cNvSpPr/>
      </dsp:nvSpPr>
      <dsp:spPr>
        <a:xfrm>
          <a:off x="146080" y="3548138"/>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Behov for kunnskap om kjemiske stoffer og nye produkter</a:t>
          </a:r>
        </a:p>
      </dsp:txBody>
      <dsp:txXfrm>
        <a:off x="173177" y="3575235"/>
        <a:ext cx="1082072" cy="870967"/>
      </dsp:txXfrm>
    </dsp:sp>
    <dsp:sp modelId="{256116F2-BF51-42ED-99F7-9FD2108AEB56}">
      <dsp:nvSpPr>
        <dsp:cNvPr id="0" name=""/>
        <dsp:cNvSpPr/>
      </dsp:nvSpPr>
      <dsp:spPr>
        <a:xfrm>
          <a:off x="1530905" y="0"/>
          <a:ext cx="1420333" cy="4709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nb-NO" sz="1400" kern="1200" dirty="0" smtClean="0"/>
            <a:t>God helse hos planter, fisk og landdyr</a:t>
          </a:r>
          <a:endParaRPr lang="nb-NO" sz="1400" kern="1200" dirty="0"/>
        </a:p>
      </dsp:txBody>
      <dsp:txXfrm>
        <a:off x="1530905" y="0"/>
        <a:ext cx="1420333" cy="1412748"/>
      </dsp:txXfrm>
    </dsp:sp>
    <dsp:sp modelId="{27D16EFD-21B9-41BB-975D-21D867F25C15}">
      <dsp:nvSpPr>
        <dsp:cNvPr id="0" name=""/>
        <dsp:cNvSpPr/>
      </dsp:nvSpPr>
      <dsp:spPr>
        <a:xfrm>
          <a:off x="1672939" y="1413150"/>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nb-NO" sz="1200" kern="1200" dirty="0" smtClean="0"/>
            <a:t>God dyre- og plantehelse</a:t>
          </a:r>
          <a:endParaRPr lang="nb-NO" sz="1200" kern="1200" dirty="0"/>
        </a:p>
      </dsp:txBody>
      <dsp:txXfrm>
        <a:off x="1700036" y="1440247"/>
        <a:ext cx="1082072" cy="870967"/>
      </dsp:txXfrm>
    </dsp:sp>
    <dsp:sp modelId="{D66FE278-0499-4D6E-B115-FC53DBB655FC}">
      <dsp:nvSpPr>
        <dsp:cNvPr id="0" name=""/>
        <dsp:cNvSpPr/>
      </dsp:nvSpPr>
      <dsp:spPr>
        <a:xfrm>
          <a:off x="1672939" y="2480644"/>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nb-NO" sz="1200" kern="1200" dirty="0" smtClean="0"/>
            <a:t>Utfordrende fiskehelse og -velferd </a:t>
          </a:r>
          <a:endParaRPr lang="nb-NO" sz="1200" kern="1200" dirty="0"/>
        </a:p>
      </dsp:txBody>
      <dsp:txXfrm>
        <a:off x="1700036" y="2507741"/>
        <a:ext cx="1082072" cy="870967"/>
      </dsp:txXfrm>
    </dsp:sp>
    <dsp:sp modelId="{8FB52AA4-C370-497B-B404-D5C4D9AD0AAE}">
      <dsp:nvSpPr>
        <dsp:cNvPr id="0" name=""/>
        <dsp:cNvSpPr/>
      </dsp:nvSpPr>
      <dsp:spPr>
        <a:xfrm>
          <a:off x="1672939" y="3548138"/>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nb-NO" sz="1200" kern="1200" dirty="0" smtClean="0"/>
            <a:t>Lus, ILA, PD, dødelighet </a:t>
          </a:r>
          <a:endParaRPr lang="nb-NO" sz="1200" kern="1200" dirty="0"/>
        </a:p>
      </dsp:txBody>
      <dsp:txXfrm>
        <a:off x="1700036" y="3575235"/>
        <a:ext cx="1082072" cy="870967"/>
      </dsp:txXfrm>
    </dsp:sp>
    <dsp:sp modelId="{CC3EA537-36BA-4547-B34F-563BBA0CA1AE}">
      <dsp:nvSpPr>
        <dsp:cNvPr id="0" name=""/>
        <dsp:cNvSpPr/>
      </dsp:nvSpPr>
      <dsp:spPr>
        <a:xfrm>
          <a:off x="3057764" y="0"/>
          <a:ext cx="1420333" cy="4709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nb-NO" sz="1400" kern="1200" dirty="0" smtClean="0"/>
            <a:t>Dyrevelferd og respekt for dyr</a:t>
          </a:r>
          <a:endParaRPr lang="nb-NO" sz="1400" kern="1200" dirty="0"/>
        </a:p>
      </dsp:txBody>
      <dsp:txXfrm>
        <a:off x="3057764" y="0"/>
        <a:ext cx="1420333" cy="1412748"/>
      </dsp:txXfrm>
    </dsp:sp>
    <dsp:sp modelId="{FAB9F03B-6E5D-494F-86D2-3F1FE0D3110E}">
      <dsp:nvSpPr>
        <dsp:cNvPr id="0" name=""/>
        <dsp:cNvSpPr/>
      </dsp:nvSpPr>
      <dsp:spPr>
        <a:xfrm>
          <a:off x="3199797" y="1413150"/>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nb-NO" sz="1200" kern="1200" dirty="0" smtClean="0"/>
            <a:t>De fleste dyr har det godt</a:t>
          </a:r>
          <a:endParaRPr lang="nb-NO" sz="1200" kern="1200" dirty="0"/>
        </a:p>
      </dsp:txBody>
      <dsp:txXfrm>
        <a:off x="3226894" y="1440247"/>
        <a:ext cx="1082072" cy="870967"/>
      </dsp:txXfrm>
    </dsp:sp>
    <dsp:sp modelId="{5D8FCE20-1D17-4E05-8766-CC87F0454592}">
      <dsp:nvSpPr>
        <dsp:cNvPr id="0" name=""/>
        <dsp:cNvSpPr/>
      </dsp:nvSpPr>
      <dsp:spPr>
        <a:xfrm>
          <a:off x="3199797" y="2480644"/>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nb-NO" sz="1200" kern="1200" dirty="0" smtClean="0"/>
            <a:t>Tap av dyr på beite</a:t>
          </a:r>
          <a:endParaRPr lang="nb-NO" sz="1200" kern="1200" dirty="0"/>
        </a:p>
      </dsp:txBody>
      <dsp:txXfrm>
        <a:off x="3226894" y="2507741"/>
        <a:ext cx="1082072" cy="870967"/>
      </dsp:txXfrm>
    </dsp:sp>
    <dsp:sp modelId="{779F8927-FAF5-44CE-A9CD-C4EFA4AD2B32}">
      <dsp:nvSpPr>
        <dsp:cNvPr id="0" name=""/>
        <dsp:cNvSpPr/>
      </dsp:nvSpPr>
      <dsp:spPr>
        <a:xfrm>
          <a:off x="3199797" y="3548138"/>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rtl="0">
            <a:lnSpc>
              <a:spcPct val="90000"/>
            </a:lnSpc>
            <a:spcBef>
              <a:spcPct val="0"/>
            </a:spcBef>
            <a:spcAft>
              <a:spcPct val="35000"/>
            </a:spcAft>
          </a:pPr>
          <a:r>
            <a:rPr lang="nb-NO" sz="1200" kern="1200" dirty="0" smtClean="0"/>
            <a:t>Økende antall bekymrings-meldinger</a:t>
          </a:r>
        </a:p>
      </dsp:txBody>
      <dsp:txXfrm>
        <a:off x="3226894" y="3575235"/>
        <a:ext cx="1082072" cy="870967"/>
      </dsp:txXfrm>
    </dsp:sp>
    <dsp:sp modelId="{80533CA2-3FD9-40AB-B52E-18A6EE8360C6}">
      <dsp:nvSpPr>
        <dsp:cNvPr id="0" name=""/>
        <dsp:cNvSpPr/>
      </dsp:nvSpPr>
      <dsp:spPr>
        <a:xfrm>
          <a:off x="4584622" y="0"/>
          <a:ext cx="1420333" cy="4709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nb-NO" sz="1400" kern="1200" dirty="0" smtClean="0"/>
            <a:t>Helse, kvalitet og forbrukerhensyn i matproduksjons-kjeden</a:t>
          </a:r>
          <a:endParaRPr lang="nb-NO" sz="1400" kern="1200" dirty="0"/>
        </a:p>
      </dsp:txBody>
      <dsp:txXfrm>
        <a:off x="4584622" y="0"/>
        <a:ext cx="1420333" cy="1412748"/>
      </dsp:txXfrm>
    </dsp:sp>
    <dsp:sp modelId="{3E167C0E-C022-444D-AB95-33B313C8A17A}">
      <dsp:nvSpPr>
        <dsp:cNvPr id="0" name=""/>
        <dsp:cNvSpPr/>
      </dsp:nvSpPr>
      <dsp:spPr>
        <a:xfrm>
          <a:off x="4726656" y="1413150"/>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Ikke god nok merking </a:t>
          </a:r>
        </a:p>
        <a:p>
          <a:pPr lvl="0" algn="ctr" defTabSz="533400">
            <a:lnSpc>
              <a:spcPct val="90000"/>
            </a:lnSpc>
            <a:spcBef>
              <a:spcPct val="0"/>
            </a:spcBef>
            <a:spcAft>
              <a:spcPct val="35000"/>
            </a:spcAft>
          </a:pPr>
          <a:r>
            <a:rPr lang="nb-NO" sz="1200" kern="1200" dirty="0" smtClean="0"/>
            <a:t>- spesielt allergener</a:t>
          </a:r>
        </a:p>
      </dsp:txBody>
      <dsp:txXfrm>
        <a:off x="4753753" y="1440247"/>
        <a:ext cx="1082072" cy="870967"/>
      </dsp:txXfrm>
    </dsp:sp>
    <dsp:sp modelId="{DB5C3EEE-3030-4FA0-8E99-45588161619B}">
      <dsp:nvSpPr>
        <dsp:cNvPr id="0" name=""/>
        <dsp:cNvSpPr/>
      </dsp:nvSpPr>
      <dsp:spPr>
        <a:xfrm>
          <a:off x="4726656" y="2480644"/>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Tilsyn med sporing må utvikles</a:t>
          </a:r>
        </a:p>
      </dsp:txBody>
      <dsp:txXfrm>
        <a:off x="4753753" y="2507741"/>
        <a:ext cx="1082072" cy="870967"/>
      </dsp:txXfrm>
    </dsp:sp>
    <dsp:sp modelId="{B972A4DB-2053-471C-AB8C-45F2A11EE70C}">
      <dsp:nvSpPr>
        <dsp:cNvPr id="0" name=""/>
        <dsp:cNvSpPr/>
      </dsp:nvSpPr>
      <dsp:spPr>
        <a:xfrm>
          <a:off x="4726656" y="3548138"/>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Internasjonalt samarbeid matkriminalitet </a:t>
          </a:r>
          <a:endParaRPr lang="nb-NO" sz="1200" kern="1200" dirty="0"/>
        </a:p>
      </dsp:txBody>
      <dsp:txXfrm>
        <a:off x="4753753" y="3575235"/>
        <a:ext cx="1082072" cy="870967"/>
      </dsp:txXfrm>
    </dsp:sp>
    <dsp:sp modelId="{1D221111-A519-4972-9591-9533B3662D69}">
      <dsp:nvSpPr>
        <dsp:cNvPr id="0" name=""/>
        <dsp:cNvSpPr/>
      </dsp:nvSpPr>
      <dsp:spPr>
        <a:xfrm>
          <a:off x="6111481" y="0"/>
          <a:ext cx="1420333" cy="4709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nb-NO" sz="1400" kern="1200" dirty="0" smtClean="0"/>
            <a:t>Miljøvennlig produksjon</a:t>
          </a:r>
          <a:endParaRPr lang="nb-NO" sz="1400" kern="1200" dirty="0"/>
        </a:p>
      </dsp:txBody>
      <dsp:txXfrm>
        <a:off x="6111481" y="0"/>
        <a:ext cx="1420333" cy="1412748"/>
      </dsp:txXfrm>
    </dsp:sp>
    <dsp:sp modelId="{59A25743-3B36-41D3-A391-8E3DF2E5F5ED}">
      <dsp:nvSpPr>
        <dsp:cNvPr id="0" name=""/>
        <dsp:cNvSpPr/>
      </dsp:nvSpPr>
      <dsp:spPr>
        <a:xfrm>
          <a:off x="6253514" y="1413150"/>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Lavt bruk av antibiotika og plantevern-midler</a:t>
          </a:r>
          <a:endParaRPr lang="nb-NO" sz="1200" kern="1200" dirty="0"/>
        </a:p>
      </dsp:txBody>
      <dsp:txXfrm>
        <a:off x="6280611" y="1440247"/>
        <a:ext cx="1082072" cy="870967"/>
      </dsp:txXfrm>
    </dsp:sp>
    <dsp:sp modelId="{C45FE696-0579-4D33-9880-0F278C365C88}">
      <dsp:nvSpPr>
        <dsp:cNvPr id="0" name=""/>
        <dsp:cNvSpPr/>
      </dsp:nvSpPr>
      <dsp:spPr>
        <a:xfrm>
          <a:off x="6253514" y="2480644"/>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Fortsatt høy  bruk av lusemidler</a:t>
          </a:r>
          <a:endParaRPr lang="nb-NO" sz="1200" kern="1200" dirty="0"/>
        </a:p>
      </dsp:txBody>
      <dsp:txXfrm>
        <a:off x="6280611" y="2507741"/>
        <a:ext cx="1082072" cy="870967"/>
      </dsp:txXfrm>
    </dsp:sp>
    <dsp:sp modelId="{AF980439-4349-4C05-B693-9E80D32C79CF}">
      <dsp:nvSpPr>
        <dsp:cNvPr id="0" name=""/>
        <dsp:cNvSpPr/>
      </dsp:nvSpPr>
      <dsp:spPr>
        <a:xfrm>
          <a:off x="6253514" y="3548138"/>
          <a:ext cx="1136266" cy="92516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nb-NO" sz="1200" kern="1200" dirty="0" smtClean="0"/>
            <a:t>Håndtering av avfall håndteres ikke riktig</a:t>
          </a:r>
          <a:endParaRPr lang="nb-NO" sz="1200" kern="1200" dirty="0"/>
        </a:p>
      </dsp:txBody>
      <dsp:txXfrm>
        <a:off x="6280611" y="3575235"/>
        <a:ext cx="1082072" cy="8709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_rels/drawing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drawing1.xml><?xml version="1.0" encoding="utf-8"?>
<c:userShapes xmlns:c="http://schemas.openxmlformats.org/drawingml/2006/chart">
  <cdr:relSizeAnchor xmlns:cdr="http://schemas.openxmlformats.org/drawingml/2006/chartDrawing">
    <cdr:from>
      <cdr:x>0.30257</cdr:x>
      <cdr:y>0.59731</cdr:y>
    </cdr:from>
    <cdr:to>
      <cdr:x>0.45938</cdr:x>
      <cdr:y>0.73704</cdr:y>
    </cdr:to>
    <cdr:pic>
      <cdr:nvPicPr>
        <cdr:cNvPr id="2" name="Bilde 1"/>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3249" r="2698"/>
        <a:stretch xmlns:a="http://schemas.openxmlformats.org/drawingml/2006/main"/>
      </cdr:blipFill>
      <cdr:spPr>
        <a:xfrm xmlns:a="http://schemas.openxmlformats.org/drawingml/2006/main">
          <a:off x="2178805" y="2681140"/>
          <a:ext cx="1129145" cy="627209"/>
        </a:xfrm>
        <a:prstGeom xmlns:a="http://schemas.openxmlformats.org/drawingml/2006/main" prst="rect">
          <a:avLst/>
        </a:prstGeom>
      </cdr:spPr>
    </cdr:pic>
  </cdr:relSizeAnchor>
  <cdr:relSizeAnchor xmlns:cdr="http://schemas.openxmlformats.org/drawingml/2006/chartDrawing">
    <cdr:from>
      <cdr:x>0.49125</cdr:x>
      <cdr:y>0.58974</cdr:y>
    </cdr:from>
    <cdr:to>
      <cdr:x>0.6025</cdr:x>
      <cdr:y>0.73208</cdr:y>
    </cdr:to>
    <cdr:pic>
      <cdr:nvPicPr>
        <cdr:cNvPr id="3" name="Bilde 2"/>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37466" y="2647191"/>
          <a:ext cx="801069" cy="638913"/>
        </a:xfrm>
        <a:prstGeom xmlns:a="http://schemas.openxmlformats.org/drawingml/2006/main" prst="rect">
          <a:avLst/>
        </a:prstGeom>
      </cdr:spPr>
    </cdr:pic>
  </cdr:relSizeAnchor>
  <cdr:relSizeAnchor xmlns:cdr="http://schemas.openxmlformats.org/drawingml/2006/chartDrawing">
    <cdr:from>
      <cdr:x>0.66035</cdr:x>
      <cdr:y>0.63311</cdr:y>
    </cdr:from>
    <cdr:to>
      <cdr:x>0.76679</cdr:x>
      <cdr:y>0.73208</cdr:y>
    </cdr:to>
    <cdr:pic>
      <cdr:nvPicPr>
        <cdr:cNvPr id="4" name="Bilde 3"/>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4755132" y="2841848"/>
          <a:ext cx="766436" cy="44425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0.01085</cdr:x>
      <cdr:y>0.11696</cdr:y>
    </cdr:from>
    <cdr:to>
      <cdr:x>0.26385</cdr:x>
      <cdr:y>0.35238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871" y="470964"/>
          <a:ext cx="1512443" cy="948008"/>
        </a:xfrm>
        <a:prstGeom xmlns:a="http://schemas.openxmlformats.org/drawingml/2006/main" prst="rect">
          <a:avLst/>
        </a:prstGeom>
      </cdr:spPr>
    </cdr:pic>
  </cdr:relSizeAnchor>
  <cdr:relSizeAnchor xmlns:cdr="http://schemas.openxmlformats.org/drawingml/2006/chartDrawing">
    <cdr:from>
      <cdr:x>0.72452</cdr:x>
      <cdr:y>0.09948</cdr:y>
    </cdr:from>
    <cdr:to>
      <cdr:x>0.97902</cdr:x>
      <cdr:y>0.30016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88543" y="496528"/>
          <a:ext cx="1260553" cy="1001587"/>
        </a:xfrm>
        <a:prstGeom xmlns:a="http://schemas.openxmlformats.org/drawingml/2006/main" prst="rect">
          <a:avLst/>
        </a:prstGeom>
        <a:ln xmlns:a="http://schemas.openxmlformats.org/drawingml/2006/main" w="9525">
          <a:solidFill>
            <a:schemeClr val="accent1">
              <a:lumMod val="60000"/>
              <a:lumOff val="40000"/>
            </a:schemeClr>
          </a:solidFill>
        </a:ln>
      </cdr:spPr>
    </cdr:pic>
  </cdr:relSizeAnchor>
  <cdr:relSizeAnchor xmlns:cdr="http://schemas.openxmlformats.org/drawingml/2006/chartDrawing">
    <cdr:from>
      <cdr:x>0.02709</cdr:x>
      <cdr:y>0.70022</cdr:y>
    </cdr:from>
    <cdr:to>
      <cdr:x>0.36072</cdr:x>
      <cdr:y>0.79229</cdr:y>
    </cdr:to>
    <cdr:sp macro="" textlink="">
      <cdr:nvSpPr>
        <cdr:cNvPr id="5" name="TekstSylinder 4"/>
        <cdr:cNvSpPr txBox="1"/>
      </cdr:nvSpPr>
      <cdr:spPr>
        <a:xfrm xmlns:a="http://schemas.openxmlformats.org/drawingml/2006/main">
          <a:off x="161931" y="2875102"/>
          <a:ext cx="1994462" cy="37805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nb-NO" dirty="0" smtClean="0"/>
            <a:t>42 kg/pers/år</a:t>
          </a:r>
          <a:endParaRPr lang="nb-NO"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A2BBA908-37C9-43F6-BE4F-1E2D22D0652F}" type="datetimeFigureOut">
              <a:rPr lang="nb-NO" smtClean="0"/>
              <a:t>16.01.2018</a:t>
            </a:fld>
            <a:endParaRPr lang="nb-NO"/>
          </a:p>
        </p:txBody>
      </p:sp>
      <p:sp>
        <p:nvSpPr>
          <p:cNvPr id="4" name="Plassholder for lysbilde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9DD511B4-CA39-4D5B-B2A8-2B5AA79B3C8E}" type="slidenum">
              <a:rPr lang="nb-NO" smtClean="0"/>
              <a:t>‹#›</a:t>
            </a:fld>
            <a:endParaRPr lang="nb-NO"/>
          </a:p>
        </p:txBody>
      </p:sp>
    </p:spTree>
    <p:extLst>
      <p:ext uri="{BB962C8B-B14F-4D97-AF65-F5344CB8AC3E}">
        <p14:creationId xmlns:p14="http://schemas.microsoft.com/office/powerpoint/2010/main" val="156706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1</a:t>
            </a:fld>
            <a:endParaRPr lang="nb-NO"/>
          </a:p>
        </p:txBody>
      </p:sp>
    </p:spTree>
    <p:extLst>
      <p:ext uri="{BB962C8B-B14F-4D97-AF65-F5344CB8AC3E}">
        <p14:creationId xmlns:p14="http://schemas.microsoft.com/office/powerpoint/2010/main" val="238130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15</a:t>
            </a:fld>
            <a:endParaRPr lang="nb-NO"/>
          </a:p>
        </p:txBody>
      </p:sp>
    </p:spTree>
    <p:extLst>
      <p:ext uri="{BB962C8B-B14F-4D97-AF65-F5344CB8AC3E}">
        <p14:creationId xmlns:p14="http://schemas.microsoft.com/office/powerpoint/2010/main" val="212436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21</a:t>
            </a:fld>
            <a:endParaRPr lang="nb-NO"/>
          </a:p>
        </p:txBody>
      </p:sp>
    </p:spTree>
    <p:extLst>
      <p:ext uri="{BB962C8B-B14F-4D97-AF65-F5344CB8AC3E}">
        <p14:creationId xmlns:p14="http://schemas.microsoft.com/office/powerpoint/2010/main" val="88053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0" i="1" dirty="0" smtClean="0">
                <a:solidFill>
                  <a:schemeClr val="tx1"/>
                </a:solidFill>
              </a:rPr>
              <a:t>Kan velge å kun bruke denne, eller de som kommer senere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b="1" dirty="0" smtClean="0">
                <a:solidFill>
                  <a:schemeClr val="tx1"/>
                </a:solidFill>
              </a:rPr>
              <a:t>Trygg mat og trygt drikkevann</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Maten og drikkevannet er av den tryggeste i Europa. Det er få sykdomstilfeller fra mat og vann, og tilsynet vårt avdekker sjelden forhold som truer mattryggheten. </a:t>
            </a:r>
          </a:p>
          <a:p>
            <a:r>
              <a:rPr lang="nb-NO" sz="1200" kern="1200" dirty="0" smtClean="0">
                <a:solidFill>
                  <a:schemeClr val="tx1"/>
                </a:solidFill>
                <a:effectLst/>
                <a:latin typeface="+mn-lt"/>
                <a:ea typeface="+mn-ea"/>
                <a:cs typeface="+mn-cs"/>
              </a:rPr>
              <a:t>Likevel er den gode statusen utfordret. Vannledningsnettet er mange steder gammelt og skjørt. Det haster med å skifte ut vannrør raskere. Økt matimport fra alle verdens hjørner øker risikoen for smittestoffer og gjør det mer krevende for næringen å sikre god sporing og forebygge matkriminalitet.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All mat inneholder ulike kjemiske stoffer, men vi trenger å vite mer om dem for å avdekke eventuelle farer som kan gi helseskader på sikt. Det satses stort og er store forventninger til å ta i bruk nye marine produkter som tang og tare, men kunnskapen om mattryggheten i slike produkter er ikke god nok ennå.</a:t>
            </a:r>
          </a:p>
          <a:p>
            <a:endParaRPr lang="nb-NO" b="1" dirty="0" smtClean="0"/>
          </a:p>
          <a:p>
            <a:r>
              <a:rPr lang="nb-NO" b="1" dirty="0" smtClean="0"/>
              <a:t>Arbeide for å fremme god helse hos planter, fisk og dyr</a:t>
            </a:r>
          </a:p>
          <a:p>
            <a:r>
              <a:rPr lang="nb-NO" sz="1200" kern="1200" dirty="0" smtClean="0">
                <a:solidFill>
                  <a:schemeClr val="tx1"/>
                </a:solidFill>
                <a:effectLst/>
                <a:latin typeface="+mn-lt"/>
                <a:ea typeface="+mn-ea"/>
                <a:cs typeface="+mn-cs"/>
              </a:rPr>
              <a:t>Helsetilstanden hos planter og dyr i Norge er god. I matkjedens vei fra jord til bord brukes det derfor lite plantevernmidler og medisiner, sammenlignet med de fleste andre land. Med en økende matimport, delvis drevet av prisnivå, blir forbrukerne stadig mer bevisst disse fortrinnene i innenlands matproduksjon.</a:t>
            </a:r>
          </a:p>
          <a:p>
            <a:r>
              <a:rPr lang="nb-NO" sz="1200" kern="1200" dirty="0" smtClean="0">
                <a:solidFill>
                  <a:schemeClr val="tx1"/>
                </a:solidFill>
                <a:effectLst/>
                <a:latin typeface="+mn-lt"/>
                <a:ea typeface="+mn-ea"/>
                <a:cs typeface="+mn-cs"/>
              </a:rPr>
              <a:t>Det er ønske om stor vekst i akvakulturnæringen. Helse- og velferdsproblemene hos oppdrettsfisken er fortsatt et hinder og må løses for at det skal bli bærekraftig vekst. </a:t>
            </a:r>
          </a:p>
          <a:p>
            <a:pPr marL="171450" indent="-171450">
              <a:buFont typeface="Arial" panose="020B0604020202020204" pitchFamily="34" charset="0"/>
              <a:buChar char="•"/>
            </a:pPr>
            <a:endParaRPr lang="nb-NO" sz="1200" kern="1200" dirty="0" smtClean="0">
              <a:solidFill>
                <a:schemeClr val="tx1"/>
              </a:solidFill>
              <a:effectLst/>
              <a:latin typeface="+mn-lt"/>
              <a:ea typeface="+mn-ea"/>
              <a:cs typeface="+mn-cs"/>
            </a:endParaRPr>
          </a:p>
          <a:p>
            <a:pPr marL="0" indent="0">
              <a:buFont typeface="Arial" panose="020B0604020202020204" pitchFamily="34" charset="0"/>
              <a:buNone/>
            </a:pPr>
            <a:r>
              <a:rPr lang="nb-NO" b="1" dirty="0" smtClean="0"/>
              <a:t>Arbeide for å fremme god dyrevelferd og respekt for dyr</a:t>
            </a:r>
            <a:endParaRPr lang="nb-NO" sz="1200" b="1"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Velferden for landdyr i Norge som helhet er god. Det er imidlertid fortsatt områder med utfordringer, særlig store tap av dyr på utmarksbeite og avdekking av dyretragedier. Vi får inn et økende antall bekymringsmeldinger fra publikum, og som følges opp på forskjellige måter. </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smtClean="0">
                <a:solidFill>
                  <a:schemeClr val="tx1"/>
                </a:solidFill>
              </a:rPr>
              <a:t>Helse, kvalitet og forbrukerhensyn i matproduksjons-kjeden</a:t>
            </a:r>
            <a:endParaRPr lang="nb-NO" sz="1200" b="1" dirty="0" smtClean="0"/>
          </a:p>
          <a:p>
            <a:r>
              <a:rPr lang="nb-NO" sz="1200" kern="1200" dirty="0" smtClean="0">
                <a:solidFill>
                  <a:schemeClr val="tx1"/>
                </a:solidFill>
                <a:effectLst/>
                <a:latin typeface="+mn-lt"/>
                <a:ea typeface="+mn-ea"/>
                <a:cs typeface="+mn-cs"/>
              </a:rPr>
              <a:t>Veiledning om hva som er korrekt matmerking, kombinert med bevisste forbrukere, gir grunnlag for velbegrunnede valg. Mange virksomheter strever med å følge reglene om </a:t>
            </a:r>
            <a:r>
              <a:rPr lang="nb-NO" sz="1200" kern="1200" dirty="0" err="1" smtClean="0">
                <a:solidFill>
                  <a:schemeClr val="tx1"/>
                </a:solidFill>
                <a:effectLst/>
                <a:latin typeface="+mn-lt"/>
                <a:ea typeface="+mn-ea"/>
                <a:cs typeface="+mn-cs"/>
              </a:rPr>
              <a:t>matinformasjon</a:t>
            </a:r>
            <a:r>
              <a:rPr lang="nb-NO" sz="1200" kern="1200" dirty="0" smtClean="0">
                <a:solidFill>
                  <a:schemeClr val="tx1"/>
                </a:solidFill>
                <a:effectLst/>
                <a:latin typeface="+mn-lt"/>
                <a:ea typeface="+mn-ea"/>
                <a:cs typeface="+mn-cs"/>
              </a:rPr>
              <a:t> og ernærings- og helsepåstander, fordi regelverkene er kompliserte. Det viser at det er behov for mer veiledning om de ulike merkekravene. </a:t>
            </a:r>
          </a:p>
          <a:p>
            <a:r>
              <a:rPr lang="nb-NO" sz="1200" kern="1200" dirty="0" smtClean="0">
                <a:solidFill>
                  <a:schemeClr val="tx1"/>
                </a:solidFill>
                <a:effectLst/>
                <a:latin typeface="+mn-lt"/>
                <a:ea typeface="+mn-ea"/>
                <a:cs typeface="+mn-cs"/>
              </a:rPr>
              <a:t>God merking er spesielt viktig for allergikere, men også for at forbrukerne skal kunne velge riktige matvarer og for å sikre like konkurransevilkår mellom virksomhetene. </a:t>
            </a:r>
          </a:p>
          <a:p>
            <a:r>
              <a:rPr lang="nb-NO" sz="1200" kern="1200" dirty="0" smtClean="0">
                <a:solidFill>
                  <a:schemeClr val="tx1"/>
                </a:solidFill>
                <a:effectLst/>
                <a:latin typeface="+mn-lt"/>
                <a:ea typeface="+mn-ea"/>
                <a:cs typeface="+mn-cs"/>
              </a:rPr>
              <a:t>Forekomsten av ulovlige genmodifiserte produkter i Norge er stabilt lav. Men likevel må mange importører få bedre rutiner for å hindre import av ulovlig genmodifiserte produkter. </a:t>
            </a:r>
          </a:p>
          <a:p>
            <a:r>
              <a:rPr lang="nb-NO" sz="1200" kern="1200" dirty="0" smtClean="0">
                <a:solidFill>
                  <a:schemeClr val="tx1"/>
                </a:solidFill>
                <a:effectLst/>
                <a:latin typeface="+mn-lt"/>
                <a:ea typeface="+mn-ea"/>
                <a:cs typeface="+mn-cs"/>
              </a:rPr>
              <a:t>Salg av næringsmidler utenom tradisjonelle kanaler som butikker og serveringssteder, øker. Det er en stor utfordring å holde oversikt over hvem som selger mat, hvordan den tilberedes og merkes. </a:t>
            </a:r>
          </a:p>
          <a:p>
            <a:r>
              <a:rPr lang="nb-NO" sz="1200" kern="1200" dirty="0" smtClean="0">
                <a:solidFill>
                  <a:schemeClr val="tx1"/>
                </a:solidFill>
                <a:effectLst/>
                <a:latin typeface="+mn-lt"/>
                <a:ea typeface="+mn-ea"/>
                <a:cs typeface="+mn-cs"/>
              </a:rPr>
              <a:t>Vårt tilsyn med systemene for sporing må videreutvikles. Det er fortsatt mulig å bedre kvaliteten på ressursene som tas opp av havet. Fisk som kunne vært benyttet som mat går til alternativ utnyttelse på grunn av for dårlig håndtering. Holdbarhetstiden på fisken er i mange tilfeller også lavere på grunn av dårlig kvalitet og forbrukeren får ikke alltid den kvaliteten de fortjener.</a:t>
            </a:r>
          </a:p>
          <a:p>
            <a:r>
              <a:rPr lang="nb-NO" sz="1200" kern="1200" dirty="0" smtClean="0">
                <a:solidFill>
                  <a:schemeClr val="tx1"/>
                </a:solidFill>
                <a:effectLst/>
                <a:latin typeface="+mn-lt"/>
                <a:ea typeface="+mn-ea"/>
                <a:cs typeface="+mn-cs"/>
              </a:rPr>
              <a:t>Den offisielle Matvaretabellen er tilgjengelig på internett og inneholder verdier for energi og næringsstoffer for de vanligste matvarene vi spiser i Norge i dag. Den blir kontinuerlig oppdatert og brukes stadig mer. </a:t>
            </a:r>
          </a:p>
          <a:p>
            <a:r>
              <a:rPr lang="nb-NO" sz="1200" kern="1200" dirty="0" smtClean="0">
                <a:solidFill>
                  <a:schemeClr val="tx1"/>
                </a:solidFill>
                <a:effectLst/>
                <a:latin typeface="+mn-lt"/>
                <a:ea typeface="+mn-ea"/>
                <a:cs typeface="+mn-cs"/>
              </a:rPr>
              <a:t>Problemet med matkriminalitet er stort i Europa og kan forventes å øke de neste årene. Aksjoner rettet mot matkriminalitet har ført til flere politianmeldelser og destruksjon av potensielt helsefarlige matvarer.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Vi vurderer den samlede måloppnåelsen som mindre tilfredsstillende. Årsaken er mangelfull etterlevelse av regelverket for merking av mat og regelverket for ernærings- og helsepåstander.</a:t>
            </a:r>
          </a:p>
          <a:p>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1" kern="1200" dirty="0" smtClean="0">
                <a:solidFill>
                  <a:schemeClr val="tx1"/>
                </a:solidFill>
                <a:effectLst/>
                <a:latin typeface="+mn-lt"/>
                <a:ea typeface="+mn-ea"/>
                <a:cs typeface="+mn-cs"/>
              </a:rPr>
              <a:t>Miljøvennlig produksjon</a:t>
            </a:r>
          </a:p>
          <a:p>
            <a:r>
              <a:rPr lang="nb-NO" sz="1200" kern="1200" dirty="0" smtClean="0">
                <a:solidFill>
                  <a:schemeClr val="tx1"/>
                </a:solidFill>
                <a:effectLst/>
                <a:latin typeface="+mn-lt"/>
                <a:ea typeface="+mn-ea"/>
                <a:cs typeface="+mn-cs"/>
              </a:rPr>
              <a:t>Bærekraftige løsninger er en av premissene for fremtidig produksjon av mat og fôr. I dette kapittelet omtaler vi i to forhold knyttet til miljøvennlig produksjon:</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Faktorer som påvirker miljøet og andre arter</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Bærekraftig utnyttelse av ressursene</a:t>
            </a:r>
          </a:p>
          <a:p>
            <a:r>
              <a:rPr lang="nb-NO" sz="1200" kern="1200" dirty="0" smtClean="0">
                <a:solidFill>
                  <a:schemeClr val="tx1"/>
                </a:solidFill>
                <a:effectLst/>
                <a:latin typeface="+mn-lt"/>
                <a:ea typeface="+mn-ea"/>
                <a:cs typeface="+mn-cs"/>
              </a:rPr>
              <a:t>Miljøvennlig produksjon er blant annet knyttet til bruk av legemidler og plantevernmidler, samt produksjonens påvirkning på ville arter. «One Health» eller «</a:t>
            </a:r>
            <a:r>
              <a:rPr lang="nb-NO" sz="1200" kern="1200" dirty="0" err="1" smtClean="0">
                <a:solidFill>
                  <a:schemeClr val="tx1"/>
                </a:solidFill>
                <a:effectLst/>
                <a:latin typeface="+mn-lt"/>
                <a:ea typeface="+mn-ea"/>
                <a:cs typeface="+mn-cs"/>
              </a:rPr>
              <a:t>Èn</a:t>
            </a:r>
            <a:r>
              <a:rPr lang="nb-NO" sz="1200" kern="1200" dirty="0" smtClean="0">
                <a:solidFill>
                  <a:schemeClr val="tx1"/>
                </a:solidFill>
                <a:effectLst/>
                <a:latin typeface="+mn-lt"/>
                <a:ea typeface="+mn-ea"/>
                <a:cs typeface="+mn-cs"/>
              </a:rPr>
              <a:t> helse» brukes om erkjennelsen av at menneskers og dyrs helse og velferd henger sammen. Dette inkluderer også menneskers og dyrs ytre miljø. Fremmedstoffer og smittestoffer spres gjennom næringskjeden, og rester av medisiner og plantevernmidler havner i miljøet rundt oss. Hva som skjer med </a:t>
            </a:r>
            <a:r>
              <a:rPr lang="nb-NO" sz="1200" kern="1200" dirty="0" err="1" smtClean="0">
                <a:solidFill>
                  <a:schemeClr val="tx1"/>
                </a:solidFill>
                <a:effectLst/>
                <a:latin typeface="+mn-lt"/>
                <a:ea typeface="+mn-ea"/>
                <a:cs typeface="+mn-cs"/>
              </a:rPr>
              <a:t>antibiotikaresistente</a:t>
            </a:r>
            <a:r>
              <a:rPr lang="nb-NO" sz="1200" kern="1200" dirty="0" smtClean="0">
                <a:solidFill>
                  <a:schemeClr val="tx1"/>
                </a:solidFill>
                <a:effectLst/>
                <a:latin typeface="+mn-lt"/>
                <a:ea typeface="+mn-ea"/>
                <a:cs typeface="+mn-cs"/>
              </a:rPr>
              <a:t> bakterier i miljøet og om vi finner dem igjen i gjødsel og jordsmonn er eksempler på viktige problemstillinger. </a:t>
            </a:r>
          </a:p>
          <a:p>
            <a:r>
              <a:rPr lang="nb-NO" sz="1200" kern="1200" dirty="0" smtClean="0">
                <a:solidFill>
                  <a:schemeClr val="tx1"/>
                </a:solidFill>
                <a:effectLst/>
                <a:latin typeface="+mn-lt"/>
                <a:ea typeface="+mn-ea"/>
                <a:cs typeface="+mn-cs"/>
              </a:rPr>
              <a:t>Mattilsynet spiller en viktig rolle i grenselandet mellom mattrygghet og god utnyttelse av ressursene. Vi skal sikre mattryggheten uten å være et unødig hinder for en god ressursutnyttelse. På våre områder omfatter det alt fra gjenbruk av emballasje til trygg håndtering av biprodukter, og at avfall gjenbrukes som gjødsel eller jordforbedringsmiddel på en sikker måte.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nb-NO" sz="1200" kern="1200" dirty="0" smtClean="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09200ACB-A80A-4280-836C-91B00F3EB832}" type="slidenum">
              <a:rPr lang="nb-NO" smtClean="0"/>
              <a:t>22</a:t>
            </a:fld>
            <a:endParaRPr lang="nb-NO"/>
          </a:p>
        </p:txBody>
      </p:sp>
    </p:spTree>
    <p:extLst>
      <p:ext uri="{BB962C8B-B14F-4D97-AF65-F5344CB8AC3E}">
        <p14:creationId xmlns:p14="http://schemas.microsoft.com/office/powerpoint/2010/main" val="402999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9200ACB-A80A-4280-836C-91B00F3EB832}" type="slidenum">
              <a:rPr lang="nb-NO" smtClean="0"/>
              <a:t>23</a:t>
            </a:fld>
            <a:endParaRPr lang="nb-NO"/>
          </a:p>
        </p:txBody>
      </p:sp>
    </p:spTree>
    <p:extLst>
      <p:ext uri="{BB962C8B-B14F-4D97-AF65-F5344CB8AC3E}">
        <p14:creationId xmlns:p14="http://schemas.microsoft.com/office/powerpoint/2010/main" val="2631459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Spesielt om smilefjes</a:t>
            </a:r>
            <a:endParaRPr lang="nb-NO" dirty="0"/>
          </a:p>
        </p:txBody>
      </p:sp>
      <p:sp>
        <p:nvSpPr>
          <p:cNvPr id="4" name="Plassholder for lysbildenummer 3"/>
          <p:cNvSpPr>
            <a:spLocks noGrp="1"/>
          </p:cNvSpPr>
          <p:nvPr>
            <p:ph type="sldNum" sz="quarter" idx="10"/>
          </p:nvPr>
        </p:nvSpPr>
        <p:spPr/>
        <p:txBody>
          <a:bodyPr/>
          <a:lstStyle/>
          <a:p>
            <a:fld id="{09200ACB-A80A-4280-836C-91B00F3EB832}" type="slidenum">
              <a:rPr lang="nb-NO" smtClean="0"/>
              <a:t>24</a:t>
            </a:fld>
            <a:endParaRPr lang="nb-NO"/>
          </a:p>
        </p:txBody>
      </p:sp>
    </p:spTree>
    <p:extLst>
      <p:ext uri="{BB962C8B-B14F-4D97-AF65-F5344CB8AC3E}">
        <p14:creationId xmlns:p14="http://schemas.microsoft.com/office/powerpoint/2010/main" val="91885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9200ACB-A80A-4280-836C-91B00F3EB832}" type="slidenum">
              <a:rPr lang="nb-NO" smtClean="0"/>
              <a:t>25</a:t>
            </a:fld>
            <a:endParaRPr lang="nb-NO"/>
          </a:p>
        </p:txBody>
      </p:sp>
    </p:spTree>
    <p:extLst>
      <p:ext uri="{BB962C8B-B14F-4D97-AF65-F5344CB8AC3E}">
        <p14:creationId xmlns:p14="http://schemas.microsoft.com/office/powerpoint/2010/main" val="351564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9200ACB-A80A-4280-836C-91B00F3EB832}" type="slidenum">
              <a:rPr lang="nb-NO" smtClean="0"/>
              <a:t>26</a:t>
            </a:fld>
            <a:endParaRPr lang="nb-NO"/>
          </a:p>
        </p:txBody>
      </p:sp>
    </p:spTree>
    <p:extLst>
      <p:ext uri="{BB962C8B-B14F-4D97-AF65-F5344CB8AC3E}">
        <p14:creationId xmlns:p14="http://schemas.microsoft.com/office/powerpoint/2010/main" val="323657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2DACC43-44C2-423E-AD5B-9A76E909EE9E}" type="slidenum">
              <a:rPr lang="nb-NO" smtClean="0"/>
              <a:t>28</a:t>
            </a:fld>
            <a:endParaRPr lang="nb-NO"/>
          </a:p>
        </p:txBody>
      </p:sp>
    </p:spTree>
    <p:extLst>
      <p:ext uri="{BB962C8B-B14F-4D97-AF65-F5344CB8AC3E}">
        <p14:creationId xmlns:p14="http://schemas.microsoft.com/office/powerpoint/2010/main" val="211982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2DACC43-44C2-423E-AD5B-9A76E909EE9E}" type="slidenum">
              <a:rPr lang="nb-NO" smtClean="0"/>
              <a:t>29</a:t>
            </a:fld>
            <a:endParaRPr lang="nb-NO"/>
          </a:p>
        </p:txBody>
      </p:sp>
    </p:spTree>
    <p:extLst>
      <p:ext uri="{BB962C8B-B14F-4D97-AF65-F5344CB8AC3E}">
        <p14:creationId xmlns:p14="http://schemas.microsoft.com/office/powerpoint/2010/main" val="115124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9200ACB-A80A-4280-836C-91B00F3EB832}" type="slidenum">
              <a:rPr lang="nb-NO" smtClean="0"/>
              <a:t>32</a:t>
            </a:fld>
            <a:endParaRPr lang="nb-NO"/>
          </a:p>
        </p:txBody>
      </p:sp>
    </p:spTree>
    <p:extLst>
      <p:ext uri="{BB962C8B-B14F-4D97-AF65-F5344CB8AC3E}">
        <p14:creationId xmlns:p14="http://schemas.microsoft.com/office/powerpoint/2010/main" val="384005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2</a:t>
            </a:fld>
            <a:endParaRPr lang="nb-NO"/>
          </a:p>
        </p:txBody>
      </p:sp>
    </p:spTree>
    <p:extLst>
      <p:ext uri="{BB962C8B-B14F-4D97-AF65-F5344CB8AC3E}">
        <p14:creationId xmlns:p14="http://schemas.microsoft.com/office/powerpoint/2010/main" val="4034217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9200ACB-A80A-4280-836C-91B00F3EB832}" type="slidenum">
              <a:rPr lang="nb-NO" smtClean="0"/>
              <a:t>33</a:t>
            </a:fld>
            <a:endParaRPr lang="nb-NO"/>
          </a:p>
        </p:txBody>
      </p:sp>
    </p:spTree>
    <p:extLst>
      <p:ext uri="{BB962C8B-B14F-4D97-AF65-F5344CB8AC3E}">
        <p14:creationId xmlns:p14="http://schemas.microsoft.com/office/powerpoint/2010/main" val="284914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9200ACB-A80A-4280-836C-91B00F3EB832}" type="slidenum">
              <a:rPr lang="nb-NO" smtClean="0"/>
              <a:t>34</a:t>
            </a:fld>
            <a:endParaRPr lang="nb-NO"/>
          </a:p>
        </p:txBody>
      </p:sp>
    </p:spTree>
    <p:extLst>
      <p:ext uri="{BB962C8B-B14F-4D97-AF65-F5344CB8AC3E}">
        <p14:creationId xmlns:p14="http://schemas.microsoft.com/office/powerpoint/2010/main" val="406356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pPr>
            <a:r>
              <a:rPr lang="nb-NO" dirty="0" smtClean="0"/>
              <a:t>Antall distriktskontorer</a:t>
            </a:r>
          </a:p>
          <a:p>
            <a:pPr eaLnBrk="1" hangingPunct="1">
              <a:spcBef>
                <a:spcPct val="0"/>
              </a:spcBef>
            </a:pPr>
            <a:endParaRPr lang="nb-NO" dirty="0" smtClean="0"/>
          </a:p>
        </p:txBody>
      </p:sp>
      <p:sp>
        <p:nvSpPr>
          <p:cNvPr id="4" name="Plassholder for lysbildenummer 3"/>
          <p:cNvSpPr>
            <a:spLocks noGrp="1"/>
          </p:cNvSpPr>
          <p:nvPr>
            <p:ph type="sldNum" sz="quarter" idx="10"/>
          </p:nvPr>
        </p:nvSpPr>
        <p:spPr/>
        <p:txBody>
          <a:bodyPr/>
          <a:lstStyle/>
          <a:p>
            <a:fld id="{9DD511B4-CA39-4D5B-B2A8-2B5AA79B3C8E}" type="slidenum">
              <a:rPr lang="nb-NO" smtClean="0"/>
              <a:t>3</a:t>
            </a:fld>
            <a:endParaRPr lang="nb-NO"/>
          </a:p>
        </p:txBody>
      </p:sp>
    </p:spTree>
    <p:extLst>
      <p:ext uri="{BB962C8B-B14F-4D97-AF65-F5344CB8AC3E}">
        <p14:creationId xmlns:p14="http://schemas.microsoft.com/office/powerpoint/2010/main" val="421245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4</a:t>
            </a:fld>
            <a:endParaRPr lang="nb-NO"/>
          </a:p>
        </p:txBody>
      </p:sp>
    </p:spTree>
    <p:extLst>
      <p:ext uri="{BB962C8B-B14F-4D97-AF65-F5344CB8AC3E}">
        <p14:creationId xmlns:p14="http://schemas.microsoft.com/office/powerpoint/2010/main" val="359067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5</a:t>
            </a:fld>
            <a:endParaRPr lang="nb-NO"/>
          </a:p>
        </p:txBody>
      </p:sp>
    </p:spTree>
    <p:extLst>
      <p:ext uri="{BB962C8B-B14F-4D97-AF65-F5344CB8AC3E}">
        <p14:creationId xmlns:p14="http://schemas.microsoft.com/office/powerpoint/2010/main" val="2890604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7</a:t>
            </a:fld>
            <a:endParaRPr lang="nb-NO"/>
          </a:p>
        </p:txBody>
      </p:sp>
    </p:spTree>
    <p:extLst>
      <p:ext uri="{BB962C8B-B14F-4D97-AF65-F5344CB8AC3E}">
        <p14:creationId xmlns:p14="http://schemas.microsoft.com/office/powerpoint/2010/main" val="282782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12</a:t>
            </a:fld>
            <a:endParaRPr lang="nb-NO"/>
          </a:p>
        </p:txBody>
      </p:sp>
    </p:spTree>
    <p:extLst>
      <p:ext uri="{BB962C8B-B14F-4D97-AF65-F5344CB8AC3E}">
        <p14:creationId xmlns:p14="http://schemas.microsoft.com/office/powerpoint/2010/main" val="186621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DD511B4-CA39-4D5B-B2A8-2B5AA79B3C8E}" type="slidenum">
              <a:rPr lang="nb-NO" smtClean="0"/>
              <a:t>13</a:t>
            </a:fld>
            <a:endParaRPr lang="nb-NO"/>
          </a:p>
        </p:txBody>
      </p:sp>
    </p:spTree>
    <p:extLst>
      <p:ext uri="{BB962C8B-B14F-4D97-AF65-F5344CB8AC3E}">
        <p14:creationId xmlns:p14="http://schemas.microsoft.com/office/powerpoint/2010/main" val="280653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Pynt</a:t>
            </a:r>
            <a:endParaRPr lang="nb-NO" dirty="0"/>
          </a:p>
        </p:txBody>
      </p:sp>
      <p:sp>
        <p:nvSpPr>
          <p:cNvPr id="4" name="Plassholder for lysbildenummer 3"/>
          <p:cNvSpPr>
            <a:spLocks noGrp="1"/>
          </p:cNvSpPr>
          <p:nvPr>
            <p:ph type="sldNum" sz="quarter" idx="10"/>
          </p:nvPr>
        </p:nvSpPr>
        <p:spPr/>
        <p:txBody>
          <a:bodyPr/>
          <a:lstStyle/>
          <a:p>
            <a:fld id="{9DD511B4-CA39-4D5B-B2A8-2B5AA79B3C8E}" type="slidenum">
              <a:rPr lang="nb-NO" smtClean="0"/>
              <a:t>14</a:t>
            </a:fld>
            <a:endParaRPr lang="nb-NO"/>
          </a:p>
        </p:txBody>
      </p:sp>
    </p:spTree>
    <p:extLst>
      <p:ext uri="{BB962C8B-B14F-4D97-AF65-F5344CB8AC3E}">
        <p14:creationId xmlns:p14="http://schemas.microsoft.com/office/powerpoint/2010/main" val="3088257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orside">
    <p:spTree>
      <p:nvGrpSpPr>
        <p:cNvPr id="1" name=""/>
        <p:cNvGrpSpPr/>
        <p:nvPr/>
      </p:nvGrpSpPr>
      <p:grpSpPr>
        <a:xfrm>
          <a:off x="0" y="0"/>
          <a:ext cx="0" cy="0"/>
          <a:chOff x="0" y="0"/>
          <a:chExt cx="0" cy="0"/>
        </a:xfrm>
      </p:grpSpPr>
      <p:pic>
        <p:nvPicPr>
          <p:cNvPr id="16" name="Bild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8877"/>
            <a:ext cx="9143244" cy="4029123"/>
          </a:xfrm>
          <a:prstGeom prst="rect">
            <a:avLst/>
          </a:prstGeom>
        </p:spPr>
      </p:pic>
      <p:sp>
        <p:nvSpPr>
          <p:cNvPr id="3" name="Undertittel 2"/>
          <p:cNvSpPr>
            <a:spLocks noGrp="1"/>
          </p:cNvSpPr>
          <p:nvPr>
            <p:ph type="subTitle" idx="1"/>
          </p:nvPr>
        </p:nvSpPr>
        <p:spPr>
          <a:xfrm>
            <a:off x="1170147" y="4869227"/>
            <a:ext cx="6660833"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sp>
        <p:nvSpPr>
          <p:cNvPr id="10" name="Tittel 9"/>
          <p:cNvSpPr>
            <a:spLocks noGrp="1"/>
          </p:cNvSpPr>
          <p:nvPr>
            <p:ph type="title"/>
          </p:nvPr>
        </p:nvSpPr>
        <p:spPr>
          <a:xfrm>
            <a:off x="1170147" y="3779406"/>
            <a:ext cx="6660833" cy="1042989"/>
          </a:xfrm>
        </p:spPr>
        <p:txBody>
          <a:bodyPr/>
          <a:lstStyle>
            <a:lvl1pPr algn="l">
              <a:defRPr/>
            </a:lvl1pPr>
          </a:lstStyle>
          <a:p>
            <a:r>
              <a:rPr lang="nb-NO" smtClean="0"/>
              <a:t>Klikk for å redigere tittelstil</a:t>
            </a:r>
            <a:endParaRPr lang="nb-NO" dirty="0"/>
          </a:p>
        </p:txBody>
      </p:sp>
      <p:sp>
        <p:nvSpPr>
          <p:cNvPr id="12" name="Plassholder for tekst 11"/>
          <p:cNvSpPr>
            <a:spLocks noGrp="1"/>
          </p:cNvSpPr>
          <p:nvPr>
            <p:ph type="body" sz="quarter" idx="13" hasCustomPrompt="1"/>
          </p:nvPr>
        </p:nvSpPr>
        <p:spPr>
          <a:xfrm>
            <a:off x="1170147" y="5562695"/>
            <a:ext cx="6660833" cy="427037"/>
          </a:xfrm>
        </p:spPr>
        <p:txBody>
          <a:bodyPr>
            <a:normAutofit/>
          </a:bodyPr>
          <a:lstStyle>
            <a:lvl1pPr marL="0" marR="0" indent="0" algn="l" defTabSz="685800" rtl="0" eaLnBrk="1" fontAlgn="auto" latinLnBrk="0" hangingPunct="1">
              <a:lnSpc>
                <a:spcPct val="90000"/>
              </a:lnSpc>
              <a:spcBef>
                <a:spcPts val="300"/>
              </a:spcBef>
              <a:spcAft>
                <a:spcPts val="0"/>
              </a:spcAft>
              <a:buClrTx/>
              <a:buSzTx/>
              <a:buFont typeface="Calibri" panose="020F0502020204030204" pitchFamily="34" charset="0"/>
              <a:buNone/>
              <a:tabLst/>
              <a:defRPr sz="1500"/>
            </a:lvl1pPr>
          </a:lstStyle>
          <a:p>
            <a:pPr marL="0" marR="0" lvl="0" indent="0" algn="l" defTabSz="685800" rtl="0" eaLnBrk="1" fontAlgn="auto" latinLnBrk="0" hangingPunct="1">
              <a:lnSpc>
                <a:spcPct val="90000"/>
              </a:lnSpc>
              <a:spcBef>
                <a:spcPts val="300"/>
              </a:spcBef>
              <a:spcAft>
                <a:spcPts val="0"/>
              </a:spcAft>
              <a:buClrTx/>
              <a:buSzTx/>
              <a:buFont typeface="Calibri" panose="020F0502020204030204" pitchFamily="34" charset="0"/>
              <a:buNone/>
              <a:tabLst/>
              <a:defRPr/>
            </a:pPr>
            <a:r>
              <a:rPr lang="nb-NO" dirty="0" smtClean="0"/>
              <a:t>Fornavn Etternavn, 00.00.00</a:t>
            </a:r>
          </a:p>
          <a:p>
            <a:pPr lvl="0"/>
            <a:endParaRPr lang="nb-NO" dirty="0"/>
          </a:p>
        </p:txBody>
      </p:sp>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48" y="514864"/>
            <a:ext cx="2327676" cy="1700035"/>
          </a:xfrm>
          <a:prstGeom prst="rect">
            <a:avLst/>
          </a:prstGeom>
        </p:spPr>
      </p:pic>
      <p:pic>
        <p:nvPicPr>
          <p:cNvPr id="17" name="Bild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468" y="1922640"/>
            <a:ext cx="3791720" cy="173736"/>
          </a:xfrm>
          <a:prstGeom prst="rect">
            <a:avLst/>
          </a:prstGeom>
        </p:spPr>
      </p:pic>
    </p:spTree>
    <p:extLst>
      <p:ext uri="{BB962C8B-B14F-4D97-AF65-F5344CB8AC3E}">
        <p14:creationId xmlns:p14="http://schemas.microsoft.com/office/powerpoint/2010/main" val="375938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tel og innhold - Dyr">
    <p:spTree>
      <p:nvGrpSpPr>
        <p:cNvPr id="1" name=""/>
        <p:cNvGrpSpPr/>
        <p:nvPr/>
      </p:nvGrpSpPr>
      <p:grpSpPr>
        <a:xfrm>
          <a:off x="0" y="0"/>
          <a:ext cx="0" cy="0"/>
          <a:chOff x="0" y="0"/>
          <a:chExt cx="0" cy="0"/>
        </a:xfrm>
      </p:grpSpPr>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7384"/>
            <a:ext cx="9143244" cy="1060616"/>
          </a:xfrm>
          <a:prstGeom prst="rect">
            <a:avLst/>
          </a:prstGeom>
        </p:spPr>
      </p:pic>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1170146" y="2088260"/>
            <a:ext cx="7200900"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16.01.2018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spTree>
    <p:extLst>
      <p:ext uri="{BB962C8B-B14F-4D97-AF65-F5344CB8AC3E}">
        <p14:creationId xmlns:p14="http://schemas.microsoft.com/office/powerpoint/2010/main" val="76286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tel og innhold - Fisk">
    <p:spTree>
      <p:nvGrpSpPr>
        <p:cNvPr id="1" name=""/>
        <p:cNvGrpSpPr/>
        <p:nvPr/>
      </p:nvGrpSpPr>
      <p:grpSpPr>
        <a:xfrm>
          <a:off x="0" y="0"/>
          <a:ext cx="0" cy="0"/>
          <a:chOff x="0" y="0"/>
          <a:chExt cx="0" cy="0"/>
        </a:xfrm>
      </p:grpSpPr>
      <p:pic>
        <p:nvPicPr>
          <p:cNvPr id="12" name="Bild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32541"/>
            <a:ext cx="9144441" cy="1525459"/>
          </a:xfrm>
          <a:prstGeom prst="rect">
            <a:avLst/>
          </a:prstGeom>
        </p:spPr>
      </p:pic>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1170146" y="2088260"/>
            <a:ext cx="7200900"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16.01.2018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spTree>
    <p:extLst>
      <p:ext uri="{BB962C8B-B14F-4D97-AF65-F5344CB8AC3E}">
        <p14:creationId xmlns:p14="http://schemas.microsoft.com/office/powerpoint/2010/main" val="304188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tel og innhold - Planter">
    <p:spTree>
      <p:nvGrpSpPr>
        <p:cNvPr id="1" name=""/>
        <p:cNvGrpSpPr/>
        <p:nvPr/>
      </p:nvGrpSpPr>
      <p:grpSpPr>
        <a:xfrm>
          <a:off x="0" y="0"/>
          <a:ext cx="0" cy="0"/>
          <a:chOff x="0" y="0"/>
          <a:chExt cx="0" cy="0"/>
        </a:xfrm>
      </p:grpSpPr>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9548"/>
            <a:ext cx="9143244" cy="1688452"/>
          </a:xfrm>
          <a:prstGeom prst="rect">
            <a:avLst/>
          </a:prstGeom>
        </p:spPr>
      </p:pic>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1170146" y="2088260"/>
            <a:ext cx="7200900"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16.01.2018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spTree>
    <p:extLst>
      <p:ext uri="{BB962C8B-B14F-4D97-AF65-F5344CB8AC3E}">
        <p14:creationId xmlns:p14="http://schemas.microsoft.com/office/powerpoint/2010/main" val="5718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orside - Nynorsk">
    <p:spTree>
      <p:nvGrpSpPr>
        <p:cNvPr id="1" name=""/>
        <p:cNvGrpSpPr/>
        <p:nvPr/>
      </p:nvGrpSpPr>
      <p:grpSpPr>
        <a:xfrm>
          <a:off x="0" y="0"/>
          <a:ext cx="0" cy="0"/>
          <a:chOff x="0" y="0"/>
          <a:chExt cx="0" cy="0"/>
        </a:xfrm>
      </p:grpSpPr>
      <p:pic>
        <p:nvPicPr>
          <p:cNvPr id="16" name="Bild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2828877"/>
            <a:ext cx="9143244" cy="4029123"/>
          </a:xfrm>
          <a:prstGeom prst="rect">
            <a:avLst/>
          </a:prstGeom>
        </p:spPr>
      </p:pic>
      <p:sp>
        <p:nvSpPr>
          <p:cNvPr id="3" name="Undertittel 2"/>
          <p:cNvSpPr>
            <a:spLocks noGrp="1"/>
          </p:cNvSpPr>
          <p:nvPr>
            <p:ph type="subTitle" idx="1"/>
          </p:nvPr>
        </p:nvSpPr>
        <p:spPr>
          <a:xfrm>
            <a:off x="1170147" y="4869227"/>
            <a:ext cx="6660833"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sp>
        <p:nvSpPr>
          <p:cNvPr id="10" name="Tittel 9"/>
          <p:cNvSpPr>
            <a:spLocks noGrp="1"/>
          </p:cNvSpPr>
          <p:nvPr>
            <p:ph type="title"/>
          </p:nvPr>
        </p:nvSpPr>
        <p:spPr>
          <a:xfrm>
            <a:off x="1170147" y="3779406"/>
            <a:ext cx="6660833" cy="1042989"/>
          </a:xfrm>
        </p:spPr>
        <p:txBody>
          <a:bodyPr/>
          <a:lstStyle>
            <a:lvl1pPr algn="l">
              <a:defRPr/>
            </a:lvl1pPr>
          </a:lstStyle>
          <a:p>
            <a:r>
              <a:rPr lang="nb-NO" smtClean="0"/>
              <a:t>Klikk for å redigere tittelstil</a:t>
            </a:r>
            <a:endParaRPr lang="nb-NO"/>
          </a:p>
        </p:txBody>
      </p:sp>
      <p:sp>
        <p:nvSpPr>
          <p:cNvPr id="12" name="Plassholder for tekst 11"/>
          <p:cNvSpPr>
            <a:spLocks noGrp="1"/>
          </p:cNvSpPr>
          <p:nvPr>
            <p:ph type="body" sz="quarter" idx="13" hasCustomPrompt="1"/>
          </p:nvPr>
        </p:nvSpPr>
        <p:spPr>
          <a:xfrm>
            <a:off x="1170147" y="5562695"/>
            <a:ext cx="6660833" cy="427037"/>
          </a:xfrm>
        </p:spPr>
        <p:txBody>
          <a:bodyPr>
            <a:normAutofit/>
          </a:bodyPr>
          <a:lstStyle>
            <a:lvl1pPr marL="0" marR="0" indent="0" algn="l" defTabSz="685800" rtl="0" eaLnBrk="1" fontAlgn="auto" latinLnBrk="0" hangingPunct="1">
              <a:lnSpc>
                <a:spcPct val="90000"/>
              </a:lnSpc>
              <a:spcBef>
                <a:spcPts val="300"/>
              </a:spcBef>
              <a:spcAft>
                <a:spcPts val="0"/>
              </a:spcAft>
              <a:buClrTx/>
              <a:buSzTx/>
              <a:buFont typeface="Calibri" panose="020F0502020204030204" pitchFamily="34" charset="0"/>
              <a:buNone/>
              <a:tabLst/>
              <a:defRPr sz="1500"/>
            </a:lvl1pPr>
          </a:lstStyle>
          <a:p>
            <a:pPr marL="0" marR="0" lvl="0" indent="0" algn="l" defTabSz="685800" rtl="0" eaLnBrk="1" fontAlgn="auto" latinLnBrk="0" hangingPunct="1">
              <a:lnSpc>
                <a:spcPct val="90000"/>
              </a:lnSpc>
              <a:spcBef>
                <a:spcPts val="300"/>
              </a:spcBef>
              <a:spcAft>
                <a:spcPts val="0"/>
              </a:spcAft>
              <a:buClrTx/>
              <a:buSzTx/>
              <a:buFont typeface="Calibri" panose="020F0502020204030204" pitchFamily="34" charset="0"/>
              <a:buNone/>
              <a:tabLst/>
              <a:defRPr/>
            </a:pPr>
            <a:r>
              <a:rPr lang="nb-NO" dirty="0" smtClean="0"/>
              <a:t>Fornavn Etternavn, 00.00.00</a:t>
            </a:r>
          </a:p>
          <a:p>
            <a:pPr lvl="0"/>
            <a:endParaRPr lang="nb-NO" dirty="0"/>
          </a:p>
        </p:txBody>
      </p:sp>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48" y="514864"/>
            <a:ext cx="2327676" cy="1700035"/>
          </a:xfrm>
          <a:prstGeom prst="rect">
            <a:avLst/>
          </a:prstGeom>
        </p:spPr>
      </p:pic>
      <p:pic>
        <p:nvPicPr>
          <p:cNvPr id="14" name="Bil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468" y="1922640"/>
            <a:ext cx="3824039" cy="174576"/>
          </a:xfrm>
          <a:prstGeom prst="rect">
            <a:avLst/>
          </a:prstGeom>
        </p:spPr>
      </p:pic>
    </p:spTree>
    <p:extLst>
      <p:ext uri="{BB962C8B-B14F-4D97-AF65-F5344CB8AC3E}">
        <p14:creationId xmlns:p14="http://schemas.microsoft.com/office/powerpoint/2010/main" val="107558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orside - Engelsk">
    <p:spTree>
      <p:nvGrpSpPr>
        <p:cNvPr id="1" name=""/>
        <p:cNvGrpSpPr/>
        <p:nvPr/>
      </p:nvGrpSpPr>
      <p:grpSpPr>
        <a:xfrm>
          <a:off x="0" y="0"/>
          <a:ext cx="0" cy="0"/>
          <a:chOff x="0" y="0"/>
          <a:chExt cx="0" cy="0"/>
        </a:xfrm>
      </p:grpSpPr>
      <p:pic>
        <p:nvPicPr>
          <p:cNvPr id="16" name="Bild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8877"/>
            <a:ext cx="9143244" cy="4029123"/>
          </a:xfrm>
          <a:prstGeom prst="rect">
            <a:avLst/>
          </a:prstGeom>
        </p:spPr>
      </p:pic>
      <p:sp>
        <p:nvSpPr>
          <p:cNvPr id="3" name="Undertittel 2"/>
          <p:cNvSpPr>
            <a:spLocks noGrp="1"/>
          </p:cNvSpPr>
          <p:nvPr>
            <p:ph type="subTitle" idx="1"/>
          </p:nvPr>
        </p:nvSpPr>
        <p:spPr>
          <a:xfrm>
            <a:off x="1170147" y="4869227"/>
            <a:ext cx="6660833"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sp>
        <p:nvSpPr>
          <p:cNvPr id="10" name="Tittel 9"/>
          <p:cNvSpPr>
            <a:spLocks noGrp="1"/>
          </p:cNvSpPr>
          <p:nvPr>
            <p:ph type="title"/>
          </p:nvPr>
        </p:nvSpPr>
        <p:spPr>
          <a:xfrm>
            <a:off x="1170147" y="3779406"/>
            <a:ext cx="6660833" cy="1042989"/>
          </a:xfrm>
        </p:spPr>
        <p:txBody>
          <a:bodyPr/>
          <a:lstStyle>
            <a:lvl1pPr algn="l">
              <a:defRPr/>
            </a:lvl1pPr>
          </a:lstStyle>
          <a:p>
            <a:r>
              <a:rPr lang="nb-NO" smtClean="0"/>
              <a:t>Klikk for å redigere tittelstil</a:t>
            </a:r>
            <a:endParaRPr lang="nb-NO"/>
          </a:p>
        </p:txBody>
      </p:sp>
      <p:sp>
        <p:nvSpPr>
          <p:cNvPr id="12" name="Plassholder for tekst 11"/>
          <p:cNvSpPr>
            <a:spLocks noGrp="1"/>
          </p:cNvSpPr>
          <p:nvPr>
            <p:ph type="body" sz="quarter" idx="13" hasCustomPrompt="1"/>
          </p:nvPr>
        </p:nvSpPr>
        <p:spPr>
          <a:xfrm>
            <a:off x="1170147" y="5562695"/>
            <a:ext cx="6660833" cy="427037"/>
          </a:xfrm>
        </p:spPr>
        <p:txBody>
          <a:bodyPr>
            <a:normAutofit/>
          </a:bodyPr>
          <a:lstStyle>
            <a:lvl1pPr marL="0" marR="0" indent="0" algn="l" defTabSz="685800" rtl="0" eaLnBrk="1" fontAlgn="auto" latinLnBrk="0" hangingPunct="1">
              <a:lnSpc>
                <a:spcPct val="90000"/>
              </a:lnSpc>
              <a:spcBef>
                <a:spcPts val="300"/>
              </a:spcBef>
              <a:spcAft>
                <a:spcPts val="0"/>
              </a:spcAft>
              <a:buClrTx/>
              <a:buSzTx/>
              <a:buFont typeface="Calibri" panose="020F0502020204030204" pitchFamily="34" charset="0"/>
              <a:buNone/>
              <a:tabLst/>
              <a:defRPr sz="1500"/>
            </a:lvl1pPr>
          </a:lstStyle>
          <a:p>
            <a:pPr marL="0" marR="0" lvl="0" indent="0" algn="l" defTabSz="685800" rtl="0" eaLnBrk="1" fontAlgn="auto" latinLnBrk="0" hangingPunct="1">
              <a:lnSpc>
                <a:spcPct val="90000"/>
              </a:lnSpc>
              <a:spcBef>
                <a:spcPts val="300"/>
              </a:spcBef>
              <a:spcAft>
                <a:spcPts val="0"/>
              </a:spcAft>
              <a:buClrTx/>
              <a:buSzTx/>
              <a:buFont typeface="Calibri" panose="020F0502020204030204" pitchFamily="34" charset="0"/>
              <a:buNone/>
              <a:tabLst/>
              <a:defRPr/>
            </a:pPr>
            <a:r>
              <a:rPr lang="nb-NO" dirty="0" smtClean="0"/>
              <a:t>Fornavn Etternavn, 00.00.00</a:t>
            </a:r>
          </a:p>
          <a:p>
            <a:pPr lvl="0"/>
            <a:endParaRPr lang="nb-NO" dirty="0"/>
          </a:p>
        </p:txBody>
      </p:sp>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48" y="514864"/>
            <a:ext cx="2327676" cy="1700035"/>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468" y="1922640"/>
            <a:ext cx="2441453" cy="173736"/>
          </a:xfrm>
          <a:prstGeom prst="rect">
            <a:avLst/>
          </a:prstGeom>
        </p:spPr>
      </p:pic>
    </p:spTree>
    <p:extLst>
      <p:ext uri="{BB962C8B-B14F-4D97-AF65-F5344CB8AC3E}">
        <p14:creationId xmlns:p14="http://schemas.microsoft.com/office/powerpoint/2010/main" val="414618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orside 2 - Engelsk">
    <p:bg>
      <p:bgPr>
        <a:solidFill>
          <a:schemeClr val="bg1"/>
        </a:solid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
        <p:nvSpPr>
          <p:cNvPr id="3" name="Undertittel 2"/>
          <p:cNvSpPr>
            <a:spLocks noGrp="1"/>
          </p:cNvSpPr>
          <p:nvPr>
            <p:ph type="subTitle" idx="1"/>
          </p:nvPr>
        </p:nvSpPr>
        <p:spPr>
          <a:xfrm>
            <a:off x="1170147" y="3464048"/>
            <a:ext cx="6660833"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sp>
        <p:nvSpPr>
          <p:cNvPr id="10" name="Tittel 9"/>
          <p:cNvSpPr>
            <a:spLocks noGrp="1"/>
          </p:cNvSpPr>
          <p:nvPr>
            <p:ph type="title"/>
          </p:nvPr>
        </p:nvSpPr>
        <p:spPr>
          <a:xfrm>
            <a:off x="1170147" y="2372088"/>
            <a:ext cx="6660833" cy="1042989"/>
          </a:xfrm>
        </p:spPr>
        <p:txBody>
          <a:bodyPr/>
          <a:lstStyle>
            <a:lvl1pPr algn="l">
              <a:defRPr/>
            </a:lvl1pPr>
          </a:lstStyle>
          <a:p>
            <a:r>
              <a:rPr lang="nb-NO" smtClean="0"/>
              <a:t>Klikk for å redigere tittelstil</a:t>
            </a:r>
            <a:endParaRPr lang="nb-NO"/>
          </a:p>
        </p:txBody>
      </p:sp>
      <p:sp>
        <p:nvSpPr>
          <p:cNvPr id="12" name="Plassholder for tekst 11"/>
          <p:cNvSpPr>
            <a:spLocks noGrp="1"/>
          </p:cNvSpPr>
          <p:nvPr>
            <p:ph type="body" sz="quarter" idx="13" hasCustomPrompt="1"/>
          </p:nvPr>
        </p:nvSpPr>
        <p:spPr>
          <a:xfrm>
            <a:off x="1170147" y="4205302"/>
            <a:ext cx="6660833" cy="427037"/>
          </a:xfrm>
        </p:spPr>
        <p:txBody>
          <a:bodyPr>
            <a:normAutofit/>
          </a:bodyPr>
          <a:lstStyle>
            <a:lvl1pPr marL="0" indent="0" algn="l">
              <a:buNone/>
              <a:defRPr sz="1500" baseline="0"/>
            </a:lvl1pPr>
          </a:lstStyle>
          <a:p>
            <a:pPr lvl="0"/>
            <a:r>
              <a:rPr lang="nb-NO" dirty="0" smtClean="0"/>
              <a:t>Fornavn Etternavn, 00.00.00</a:t>
            </a:r>
            <a:endParaRPr lang="nb-NO" dirty="0"/>
          </a:p>
        </p:txBody>
      </p:sp>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48" y="410451"/>
            <a:ext cx="2327676" cy="1700035"/>
          </a:xfrm>
          <a:prstGeom prst="rect">
            <a:avLst/>
          </a:prstGeom>
        </p:spPr>
      </p:pic>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62301"/>
            <a:ext cx="9143244" cy="1895699"/>
          </a:xfrm>
          <a:prstGeom prst="rect">
            <a:avLst/>
          </a:prstGeom>
        </p:spPr>
      </p:pic>
      <p:pic>
        <p:nvPicPr>
          <p:cNvPr id="4" name="Bild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4468" y="1814627"/>
            <a:ext cx="2441453" cy="173736"/>
          </a:xfrm>
          <a:prstGeom prst="rect">
            <a:avLst/>
          </a:prstGeom>
        </p:spPr>
      </p:pic>
      <p:pic>
        <p:nvPicPr>
          <p:cNvPr id="11" name="Bild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Tree>
    <p:extLst>
      <p:ext uri="{BB962C8B-B14F-4D97-AF65-F5344CB8AC3E}">
        <p14:creationId xmlns:p14="http://schemas.microsoft.com/office/powerpoint/2010/main" val="280842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orside 2 - Nynorsk">
    <p:bg>
      <p:bgPr>
        <a:solidFill>
          <a:schemeClr val="bg1"/>
        </a:solidFill>
        <a:effectLst/>
      </p:bgPr>
    </p:bg>
    <p:spTree>
      <p:nvGrpSpPr>
        <p:cNvPr id="1" name=""/>
        <p:cNvGrpSpPr/>
        <p:nvPr/>
      </p:nvGrpSpPr>
      <p:grpSpPr>
        <a:xfrm>
          <a:off x="0" y="0"/>
          <a:ext cx="0" cy="0"/>
          <a:chOff x="0" y="0"/>
          <a:chExt cx="0" cy="0"/>
        </a:xfrm>
      </p:grpSpPr>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sp>
        <p:nvSpPr>
          <p:cNvPr id="3" name="Undertittel 2"/>
          <p:cNvSpPr>
            <a:spLocks noGrp="1"/>
          </p:cNvSpPr>
          <p:nvPr>
            <p:ph type="subTitle" idx="1"/>
          </p:nvPr>
        </p:nvSpPr>
        <p:spPr>
          <a:xfrm>
            <a:off x="1170147" y="3464048"/>
            <a:ext cx="6660833"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sp>
        <p:nvSpPr>
          <p:cNvPr id="10" name="Tittel 9"/>
          <p:cNvSpPr>
            <a:spLocks noGrp="1"/>
          </p:cNvSpPr>
          <p:nvPr>
            <p:ph type="title"/>
          </p:nvPr>
        </p:nvSpPr>
        <p:spPr>
          <a:xfrm>
            <a:off x="1170147" y="2372088"/>
            <a:ext cx="6660833" cy="1042989"/>
          </a:xfrm>
        </p:spPr>
        <p:txBody>
          <a:bodyPr/>
          <a:lstStyle>
            <a:lvl1pPr algn="l">
              <a:defRPr/>
            </a:lvl1pPr>
          </a:lstStyle>
          <a:p>
            <a:r>
              <a:rPr lang="nb-NO" smtClean="0"/>
              <a:t>Klikk for å redigere tittelstil</a:t>
            </a:r>
            <a:endParaRPr lang="nb-NO"/>
          </a:p>
        </p:txBody>
      </p:sp>
      <p:sp>
        <p:nvSpPr>
          <p:cNvPr id="12" name="Plassholder for tekst 11"/>
          <p:cNvSpPr>
            <a:spLocks noGrp="1"/>
          </p:cNvSpPr>
          <p:nvPr>
            <p:ph type="body" sz="quarter" idx="13" hasCustomPrompt="1"/>
          </p:nvPr>
        </p:nvSpPr>
        <p:spPr>
          <a:xfrm>
            <a:off x="1170147" y="4205302"/>
            <a:ext cx="6660833" cy="427037"/>
          </a:xfrm>
        </p:spPr>
        <p:txBody>
          <a:bodyPr>
            <a:normAutofit/>
          </a:bodyPr>
          <a:lstStyle>
            <a:lvl1pPr marL="0" indent="0" algn="l">
              <a:buNone/>
              <a:defRPr sz="1500" baseline="0"/>
            </a:lvl1pPr>
          </a:lstStyle>
          <a:p>
            <a:pPr lvl="0"/>
            <a:r>
              <a:rPr lang="nb-NO" dirty="0" smtClean="0"/>
              <a:t>Fornavn Etternavn, 00.00.00</a:t>
            </a:r>
            <a:endParaRPr lang="nb-NO" dirty="0"/>
          </a:p>
        </p:txBody>
      </p:sp>
      <p:pic>
        <p:nvPicPr>
          <p:cNvPr id="13" name="Bild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48" y="410451"/>
            <a:ext cx="2327676" cy="1700035"/>
          </a:xfrm>
          <a:prstGeom prst="rect">
            <a:avLst/>
          </a:prstGeom>
        </p:spPr>
      </p:pic>
      <p:pic>
        <p:nvPicPr>
          <p:cNvPr id="14" name="Bild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468" y="1814627"/>
            <a:ext cx="3824039" cy="174576"/>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62301"/>
            <a:ext cx="9143244" cy="1895699"/>
          </a:xfrm>
          <a:prstGeom prst="rect">
            <a:avLst/>
          </a:prstGeom>
        </p:spPr>
      </p:pic>
      <p:pic>
        <p:nvPicPr>
          <p:cNvPr id="11" name="Bild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Tree>
    <p:extLst>
      <p:ext uri="{BB962C8B-B14F-4D97-AF65-F5344CB8AC3E}">
        <p14:creationId xmlns:p14="http://schemas.microsoft.com/office/powerpoint/2010/main" val="11010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61604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Forside 2">
    <p:bg>
      <p:bgPr>
        <a:solidFill>
          <a:schemeClr val="bg1"/>
        </a:solidFill>
        <a:effectLst/>
      </p:bgPr>
    </p:bg>
    <p:spTree>
      <p:nvGrpSpPr>
        <p:cNvPr id="1" name=""/>
        <p:cNvGrpSpPr/>
        <p:nvPr/>
      </p:nvGrpSpPr>
      <p:grpSpPr>
        <a:xfrm>
          <a:off x="0" y="0"/>
          <a:ext cx="0" cy="0"/>
          <a:chOff x="0" y="0"/>
          <a:chExt cx="0" cy="0"/>
        </a:xfrm>
      </p:grpSpPr>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 y="283"/>
            <a:ext cx="9143244" cy="6857433"/>
          </a:xfrm>
          <a:prstGeom prst="rect">
            <a:avLst/>
          </a:prstGeom>
        </p:spPr>
      </p:pic>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468" y="1814627"/>
            <a:ext cx="3791720" cy="173736"/>
          </a:xfrm>
          <a:prstGeom prst="rect">
            <a:avLst/>
          </a:prstGeom>
        </p:spPr>
      </p:pic>
      <p:sp>
        <p:nvSpPr>
          <p:cNvPr id="3" name="Undertittel 2"/>
          <p:cNvSpPr>
            <a:spLocks noGrp="1"/>
          </p:cNvSpPr>
          <p:nvPr>
            <p:ph type="subTitle" idx="1"/>
          </p:nvPr>
        </p:nvSpPr>
        <p:spPr>
          <a:xfrm>
            <a:off x="1170147" y="3464048"/>
            <a:ext cx="6660833"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sp>
        <p:nvSpPr>
          <p:cNvPr id="10" name="Tittel 9"/>
          <p:cNvSpPr>
            <a:spLocks noGrp="1"/>
          </p:cNvSpPr>
          <p:nvPr>
            <p:ph type="title"/>
          </p:nvPr>
        </p:nvSpPr>
        <p:spPr>
          <a:xfrm>
            <a:off x="1170147" y="2372088"/>
            <a:ext cx="6660833" cy="1042989"/>
          </a:xfrm>
        </p:spPr>
        <p:txBody>
          <a:bodyPr/>
          <a:lstStyle>
            <a:lvl1pPr algn="l">
              <a:defRPr/>
            </a:lvl1pPr>
          </a:lstStyle>
          <a:p>
            <a:r>
              <a:rPr lang="nb-NO" smtClean="0"/>
              <a:t>Klikk for å redigere tittelstil</a:t>
            </a:r>
            <a:endParaRPr lang="nb-NO"/>
          </a:p>
        </p:txBody>
      </p:sp>
      <p:sp>
        <p:nvSpPr>
          <p:cNvPr id="12" name="Plassholder for tekst 11"/>
          <p:cNvSpPr>
            <a:spLocks noGrp="1"/>
          </p:cNvSpPr>
          <p:nvPr>
            <p:ph type="body" sz="quarter" idx="13" hasCustomPrompt="1"/>
          </p:nvPr>
        </p:nvSpPr>
        <p:spPr>
          <a:xfrm>
            <a:off x="1170147" y="4205302"/>
            <a:ext cx="6660833" cy="427037"/>
          </a:xfrm>
        </p:spPr>
        <p:txBody>
          <a:bodyPr>
            <a:normAutofit/>
          </a:bodyPr>
          <a:lstStyle>
            <a:lvl1pPr marL="0" indent="0" algn="l">
              <a:buNone/>
              <a:defRPr sz="1500" baseline="0"/>
            </a:lvl1pPr>
          </a:lstStyle>
          <a:p>
            <a:pPr lvl="0"/>
            <a:r>
              <a:rPr lang="nb-NO" dirty="0" smtClean="0"/>
              <a:t>Fornavn Etternavn, 00.00.00</a:t>
            </a:r>
            <a:endParaRPr lang="nb-NO" dirty="0"/>
          </a:p>
        </p:txBody>
      </p:sp>
      <p:pic>
        <p:nvPicPr>
          <p:cNvPr id="13" name="Bil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148" y="410451"/>
            <a:ext cx="2327676" cy="1700035"/>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62301"/>
            <a:ext cx="9143244" cy="1895699"/>
          </a:xfrm>
          <a:prstGeom prst="rect">
            <a:avLst/>
          </a:prstGeom>
        </p:spPr>
      </p:pic>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Tree>
    <p:extLst>
      <p:ext uri="{BB962C8B-B14F-4D97-AF65-F5344CB8AC3E}">
        <p14:creationId xmlns:p14="http://schemas.microsoft.com/office/powerpoint/2010/main" val="7031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1170146" y="2088260"/>
            <a:ext cx="7200900"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16.01.2018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spTree>
    <p:extLst>
      <p:ext uri="{BB962C8B-B14F-4D97-AF65-F5344CB8AC3E}">
        <p14:creationId xmlns:p14="http://schemas.microsoft.com/office/powerpoint/2010/main" val="9258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innhold med bilde og faktabok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1170146" y="2088260"/>
            <a:ext cx="5810517"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16.01.2018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sp>
        <p:nvSpPr>
          <p:cNvPr id="7" name="Plassholder for tekst 6"/>
          <p:cNvSpPr>
            <a:spLocks noGrp="1"/>
          </p:cNvSpPr>
          <p:nvPr>
            <p:ph type="body" sz="quarter" idx="14"/>
          </p:nvPr>
        </p:nvSpPr>
        <p:spPr>
          <a:xfrm>
            <a:off x="7366960" y="4446813"/>
            <a:ext cx="1777040" cy="1678217"/>
          </a:xfrm>
          <a:prstGeom prst="rect">
            <a:avLst/>
          </a:prstGeom>
          <a:solidFill>
            <a:schemeClr val="bg2"/>
          </a:solidFill>
        </p:spPr>
        <p:txBody>
          <a:bodyPr lIns="90000" tIns="46800" rIns="90000" bIns="46800" anchor="ctr"/>
          <a:lstStyle>
            <a:lvl1pPr marL="0" indent="0">
              <a:buNone/>
              <a:defRPr>
                <a:solidFill>
                  <a:schemeClr val="bg1"/>
                </a:solidFill>
              </a:defRPr>
            </a:lvl1pPr>
            <a:lvl2pPr marL="216000" indent="0">
              <a:buNone/>
              <a:defRPr>
                <a:solidFill>
                  <a:schemeClr val="bg1"/>
                </a:solidFill>
              </a:defRPr>
            </a:lvl2pPr>
            <a:lvl3pPr marL="432000" indent="0">
              <a:buNone/>
              <a:defRPr>
                <a:solidFill>
                  <a:schemeClr val="bg1"/>
                </a:solidFill>
              </a:defRPr>
            </a:lvl3pPr>
            <a:lvl4pPr marL="648000" indent="0">
              <a:buNone/>
              <a:defRPr>
                <a:solidFill>
                  <a:schemeClr val="bg1"/>
                </a:solidFill>
              </a:defRPr>
            </a:lvl4pPr>
            <a:lvl5pPr marL="864000" indent="0">
              <a:buNone/>
              <a:defRPr>
                <a:solidFill>
                  <a:schemeClr val="bg1"/>
                </a:solidFill>
              </a:defRPr>
            </a:lvl5p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bilde 10"/>
          <p:cNvSpPr>
            <a:spLocks noGrp="1"/>
          </p:cNvSpPr>
          <p:nvPr>
            <p:ph type="pic" sz="quarter" idx="15"/>
          </p:nvPr>
        </p:nvSpPr>
        <p:spPr>
          <a:xfrm>
            <a:off x="7367588" y="2087563"/>
            <a:ext cx="1776412" cy="2359250"/>
          </a:xfrm>
        </p:spPr>
        <p:txBody>
          <a:bodyPr/>
          <a:lstStyle/>
          <a:p>
            <a:endParaRPr lang="nb-NO"/>
          </a:p>
        </p:txBody>
      </p:sp>
    </p:spTree>
    <p:extLst>
      <p:ext uri="{BB962C8B-B14F-4D97-AF65-F5344CB8AC3E}">
        <p14:creationId xmlns:p14="http://schemas.microsoft.com/office/powerpoint/2010/main" val="377825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Pauseslide">
    <p:spTree>
      <p:nvGrpSpPr>
        <p:cNvPr id="1" name=""/>
        <p:cNvGrpSpPr/>
        <p:nvPr/>
      </p:nvGrpSpPr>
      <p:grpSpPr>
        <a:xfrm>
          <a:off x="0" y="0"/>
          <a:ext cx="0" cy="0"/>
          <a:chOff x="0" y="0"/>
          <a:chExt cx="0" cy="0"/>
        </a:xfrm>
      </p:grpSpPr>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8877"/>
            <a:ext cx="9143244" cy="4029123"/>
          </a:xfrm>
          <a:prstGeom prst="rect">
            <a:avLst/>
          </a:prstGeom>
        </p:spPr>
      </p:pic>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
        <p:nvSpPr>
          <p:cNvPr id="9" name="Plassholder for dato 8"/>
          <p:cNvSpPr>
            <a:spLocks noGrp="1"/>
          </p:cNvSpPr>
          <p:nvPr>
            <p:ph type="dt" sz="half" idx="10"/>
          </p:nvPr>
        </p:nvSpPr>
        <p:spPr/>
        <p:txBody>
          <a:bodyPr/>
          <a:lstStyle/>
          <a:p>
            <a:fld id="{983651F3-9B16-40C6-B209-3688FC9C95F6}" type="datetimeFigureOut">
              <a:rPr lang="nb-NO" smtClean="0"/>
              <a:pPr/>
              <a:t>16.01.2018</a:t>
            </a:fld>
            <a:endParaRPr lang="nb-NO"/>
          </a:p>
        </p:txBody>
      </p:sp>
      <p:sp>
        <p:nvSpPr>
          <p:cNvPr id="10" name="Plassholder for bunntekst 9"/>
          <p:cNvSpPr>
            <a:spLocks noGrp="1"/>
          </p:cNvSpPr>
          <p:nvPr>
            <p:ph type="ftr" sz="quarter" idx="11"/>
          </p:nvPr>
        </p:nvSpPr>
        <p:spPr/>
        <p:txBody>
          <a:bodyPr/>
          <a:lstStyle/>
          <a:p>
            <a:endParaRPr lang="nb-NO" dirty="0"/>
          </a:p>
        </p:txBody>
      </p:sp>
      <p:sp>
        <p:nvSpPr>
          <p:cNvPr id="11" name="Plassholder for lysbildenummer 10"/>
          <p:cNvSpPr>
            <a:spLocks noGrp="1"/>
          </p:cNvSpPr>
          <p:nvPr>
            <p:ph type="sldNum" sz="quarter" idx="12"/>
          </p:nvPr>
        </p:nvSpPr>
        <p:spPr/>
        <p:txBody>
          <a:bodyPr/>
          <a:lstStyle/>
          <a:p>
            <a:fld id="{5751DFAA-887F-4071-8EAD-E8CA316FCF06}" type="slidenum">
              <a:rPr lang="nb-NO" smtClean="0"/>
              <a:pPr/>
              <a:t>‹#›</a:t>
            </a:fld>
            <a:endParaRPr lang="nb-NO"/>
          </a:p>
        </p:txBody>
      </p:sp>
      <p:sp>
        <p:nvSpPr>
          <p:cNvPr id="13" name="Tittel 9"/>
          <p:cNvSpPr>
            <a:spLocks noGrp="1"/>
          </p:cNvSpPr>
          <p:nvPr>
            <p:ph type="title" hasCustomPrompt="1"/>
          </p:nvPr>
        </p:nvSpPr>
        <p:spPr>
          <a:xfrm>
            <a:off x="1170147" y="3779406"/>
            <a:ext cx="6660833" cy="1042989"/>
          </a:xfrm>
        </p:spPr>
        <p:txBody>
          <a:bodyPr/>
          <a:lstStyle>
            <a:lvl1pPr algn="l">
              <a:defRPr/>
            </a:lvl1pPr>
          </a:lstStyle>
          <a:p>
            <a:r>
              <a:rPr lang="nb-NO" dirty="0" smtClean="0"/>
              <a:t>Pauseside</a:t>
            </a:r>
            <a:endParaRPr lang="nb-NO" dirty="0"/>
          </a:p>
        </p:txBody>
      </p:sp>
    </p:spTree>
    <p:extLst>
      <p:ext uri="{BB962C8B-B14F-4D97-AF65-F5344CB8AC3E}">
        <p14:creationId xmlns:p14="http://schemas.microsoft.com/office/powerpoint/2010/main" val="420205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170146" y="2088261"/>
            <a:ext cx="3420428"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950618" y="2088261"/>
            <a:ext cx="3420428"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16.01.2018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sp>
        <p:nvSpPr>
          <p:cNvPr id="10" name="Tittel 9"/>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23684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169988" y="2088261"/>
            <a:ext cx="3420428" cy="468058"/>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4" name="Plassholder for innhold 3"/>
          <p:cNvSpPr>
            <a:spLocks noGrp="1"/>
          </p:cNvSpPr>
          <p:nvPr>
            <p:ph sz="half" idx="2"/>
          </p:nvPr>
        </p:nvSpPr>
        <p:spPr>
          <a:xfrm>
            <a:off x="1169988" y="2556320"/>
            <a:ext cx="3420428" cy="2952369"/>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950618" y="2088261"/>
            <a:ext cx="3420428" cy="468058"/>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Rediger tekststiler i malen</a:t>
            </a:r>
          </a:p>
        </p:txBody>
      </p:sp>
      <p:sp>
        <p:nvSpPr>
          <p:cNvPr id="6" name="Plassholder for innhold 5"/>
          <p:cNvSpPr>
            <a:spLocks noGrp="1"/>
          </p:cNvSpPr>
          <p:nvPr>
            <p:ph sz="quarter" idx="4"/>
          </p:nvPr>
        </p:nvSpPr>
        <p:spPr>
          <a:xfrm>
            <a:off x="4950618" y="2556320"/>
            <a:ext cx="3420428" cy="2952369"/>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16.01.2018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smtClean="0"/>
              <a:t>Klikk for å redigere tittelstil</a:t>
            </a:r>
            <a:endParaRPr lang="nb-NO"/>
          </a:p>
        </p:txBody>
      </p:sp>
      <p:sp>
        <p:nvSpPr>
          <p:cNvPr id="11"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spTree>
    <p:extLst>
      <p:ext uri="{BB962C8B-B14F-4D97-AF65-F5344CB8AC3E}">
        <p14:creationId xmlns:p14="http://schemas.microsoft.com/office/powerpoint/2010/main" val="189291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83651F3-9B16-40C6-B209-3688FC9C95F6}" type="datetimeFigureOut">
              <a:rPr lang="nb-NO" smtClean="0"/>
              <a:t>16.01.2018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5510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tel og innhold - uten bunnelem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a:xfrm>
            <a:off x="1170146" y="2088260"/>
            <a:ext cx="7200900" cy="342042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16.01.2018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169988" y="1272540"/>
            <a:ext cx="7201058" cy="662940"/>
          </a:xfrm>
        </p:spPr>
        <p:txBody>
          <a:bodyPr>
            <a:normAutofit/>
          </a:bodyPr>
          <a:lstStyle>
            <a:lvl1pPr marL="0" indent="0">
              <a:buNone/>
              <a:defRPr sz="2400"/>
            </a:lvl1pPr>
          </a:lstStyle>
          <a:p>
            <a:pPr lvl="0"/>
            <a:r>
              <a:rPr lang="nb-NO" smtClean="0"/>
              <a:t>Rediger tekststiler i malen</a:t>
            </a:r>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Tree>
    <p:extLst>
      <p:ext uri="{BB962C8B-B14F-4D97-AF65-F5344CB8AC3E}">
        <p14:creationId xmlns:p14="http://schemas.microsoft.com/office/powerpoint/2010/main" val="335499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6059940"/>
            <a:ext cx="9144441" cy="798060"/>
          </a:xfrm>
          <a:prstGeom prst="rect">
            <a:avLst/>
          </a:prstGeom>
        </p:spPr>
      </p:pic>
      <p:sp>
        <p:nvSpPr>
          <p:cNvPr id="2" name="Plassholder for tittel 1"/>
          <p:cNvSpPr>
            <a:spLocks noGrp="1"/>
          </p:cNvSpPr>
          <p:nvPr>
            <p:ph type="title"/>
          </p:nvPr>
        </p:nvSpPr>
        <p:spPr>
          <a:xfrm>
            <a:off x="1170146" y="175260"/>
            <a:ext cx="7200900" cy="1042989"/>
          </a:xfrm>
          <a:prstGeom prst="rect">
            <a:avLst/>
          </a:prstGeom>
          <a:noFill/>
        </p:spPr>
        <p:txBody>
          <a:bodyPr vert="horz" lIns="0" tIns="0" rIns="0" bIns="0" rtlCol="0" anchor="b"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170146" y="2088261"/>
            <a:ext cx="7200900" cy="3384423"/>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1170146" y="6509614"/>
            <a:ext cx="634666" cy="184666"/>
          </a:xfrm>
          <a:prstGeom prst="rect">
            <a:avLst/>
          </a:prstGeom>
        </p:spPr>
        <p:txBody>
          <a:bodyPr vert="horz" lIns="0" tIns="0" rIns="0" bIns="0" rtlCol="0" anchor="ctr">
            <a:normAutofit/>
          </a:bodyPr>
          <a:lstStyle>
            <a:lvl1pPr algn="l">
              <a:defRPr sz="900">
                <a:solidFill>
                  <a:schemeClr val="tx1"/>
                </a:solidFill>
              </a:defRPr>
            </a:lvl1pPr>
          </a:lstStyle>
          <a:p>
            <a:fld id="{983651F3-9B16-40C6-B209-3688FC9C95F6}" type="datetimeFigureOut">
              <a:rPr lang="nb-NO" smtClean="0"/>
              <a:pPr/>
              <a:t>16.01.2018</a:t>
            </a:fld>
            <a:endParaRPr lang="nb-NO"/>
          </a:p>
        </p:txBody>
      </p:sp>
      <p:sp>
        <p:nvSpPr>
          <p:cNvPr id="5" name="Plassholder for bunntekst 4"/>
          <p:cNvSpPr>
            <a:spLocks noGrp="1"/>
          </p:cNvSpPr>
          <p:nvPr>
            <p:ph type="ftr" sz="quarter" idx="3"/>
          </p:nvPr>
        </p:nvSpPr>
        <p:spPr>
          <a:xfrm>
            <a:off x="2058513" y="6509614"/>
            <a:ext cx="5040630" cy="184666"/>
          </a:xfrm>
          <a:prstGeom prst="rect">
            <a:avLst/>
          </a:prstGeom>
        </p:spPr>
        <p:txBody>
          <a:bodyPr vert="horz" lIns="0" tIns="0" rIns="0" bIns="0" rtlCol="0" anchor="ctr">
            <a:normAutofit/>
          </a:bodyPr>
          <a:lstStyle>
            <a:lvl1pPr algn="ctr">
              <a:defRPr sz="900">
                <a:solidFill>
                  <a:schemeClr val="tx1"/>
                </a:solidFill>
              </a:defRPr>
            </a:lvl1pPr>
          </a:lstStyle>
          <a:p>
            <a:endParaRPr lang="nb-NO" dirty="0"/>
          </a:p>
        </p:txBody>
      </p:sp>
      <p:sp>
        <p:nvSpPr>
          <p:cNvPr id="6" name="Plassholder for lysbildenummer 5"/>
          <p:cNvSpPr>
            <a:spLocks noGrp="1"/>
          </p:cNvSpPr>
          <p:nvPr>
            <p:ph type="sldNum" sz="quarter" idx="4"/>
          </p:nvPr>
        </p:nvSpPr>
        <p:spPr>
          <a:xfrm>
            <a:off x="7352844" y="6509614"/>
            <a:ext cx="231608" cy="184666"/>
          </a:xfrm>
          <a:prstGeom prst="rect">
            <a:avLst/>
          </a:prstGeom>
        </p:spPr>
        <p:txBody>
          <a:bodyPr vert="horz" lIns="0" tIns="0" rIns="0" bIns="0" rtlCol="0" anchor="ctr">
            <a:normAutofit/>
          </a:bodyPr>
          <a:lstStyle>
            <a:lvl1pPr algn="r">
              <a:defRPr sz="900">
                <a:solidFill>
                  <a:schemeClr val="tx1"/>
                </a:solidFill>
              </a:defRPr>
            </a:lvl1pPr>
          </a:lstStyle>
          <a:p>
            <a:fld id="{5751DFAA-887F-4071-8EAD-E8CA316FCF06}" type="slidenum">
              <a:rPr lang="nb-NO" smtClean="0"/>
              <a:pPr/>
              <a:t>‹#›</a:t>
            </a:fld>
            <a:endParaRPr lang="nb-NO"/>
          </a:p>
        </p:txBody>
      </p:sp>
      <p:pic>
        <p:nvPicPr>
          <p:cNvPr id="10" name="Bild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30041" y="6521318"/>
            <a:ext cx="1113959" cy="336682"/>
          </a:xfrm>
          <a:prstGeom prst="rect">
            <a:avLst/>
          </a:prstGeom>
        </p:spPr>
      </p:pic>
    </p:spTree>
    <p:extLst>
      <p:ext uri="{BB962C8B-B14F-4D97-AF65-F5344CB8AC3E}">
        <p14:creationId xmlns:p14="http://schemas.microsoft.com/office/powerpoint/2010/main" val="3783770248"/>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8" r:id="rId3"/>
    <p:sldLayoutId id="2147483717" r:id="rId4"/>
    <p:sldLayoutId id="2147483669" r:id="rId5"/>
    <p:sldLayoutId id="2147483670" r:id="rId6"/>
    <p:sldLayoutId id="2147483671" r:id="rId7"/>
    <p:sldLayoutId id="2147483672" r:id="rId8"/>
    <p:sldLayoutId id="2147483713" r:id="rId9"/>
    <p:sldLayoutId id="2147483714" r:id="rId10"/>
    <p:sldLayoutId id="2147483715" r:id="rId11"/>
    <p:sldLayoutId id="2147483716" r:id="rId12"/>
    <p:sldLayoutId id="2147483663" r:id="rId13"/>
    <p:sldLayoutId id="2147483664" r:id="rId14"/>
    <p:sldLayoutId id="2147483667" r:id="rId15"/>
    <p:sldLayoutId id="2147483666" r:id="rId16"/>
    <p:sldLayoutId id="2147483718" r:id="rId17"/>
  </p:sldLayoutIdLst>
  <p:txStyles>
    <p:titleStyle>
      <a:lvl1pPr algn="l" defTabSz="685800" rtl="0" eaLnBrk="1" latinLnBrk="0" hangingPunct="1">
        <a:lnSpc>
          <a:spcPct val="90000"/>
        </a:lnSpc>
        <a:spcBef>
          <a:spcPct val="0"/>
        </a:spcBef>
        <a:buNone/>
        <a:defRPr sz="3800" kern="1200">
          <a:solidFill>
            <a:schemeClr val="tx2"/>
          </a:solidFill>
          <a:latin typeface="+mj-lt"/>
          <a:ea typeface="+mj-ea"/>
          <a:cs typeface="+mj-cs"/>
        </a:defRPr>
      </a:lvl1pPr>
    </p:titleStyle>
    <p:body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tittel 1"/>
          <p:cNvSpPr>
            <a:spLocks noGrp="1"/>
          </p:cNvSpPr>
          <p:nvPr>
            <p:ph type="subTitle" idx="1"/>
          </p:nvPr>
        </p:nvSpPr>
        <p:spPr>
          <a:xfrm>
            <a:off x="1183795" y="4323316"/>
            <a:ext cx="6660833" cy="451802"/>
          </a:xfrm>
        </p:spPr>
        <p:txBody>
          <a:bodyPr>
            <a:normAutofit fontScale="92500" lnSpcReduction="10000"/>
          </a:bodyPr>
          <a:lstStyle/>
          <a:p>
            <a:endParaRPr lang="nb-NO" sz="3800" dirty="0">
              <a:solidFill>
                <a:schemeClr val="tx2"/>
              </a:solidFill>
              <a:latin typeface="+mj-lt"/>
              <a:ea typeface="+mj-ea"/>
              <a:cs typeface="+mj-cs"/>
            </a:endParaRPr>
          </a:p>
        </p:txBody>
      </p:sp>
      <p:sp>
        <p:nvSpPr>
          <p:cNvPr id="9" name="Plassholder for tekst 3"/>
          <p:cNvSpPr>
            <a:spLocks noGrp="1"/>
          </p:cNvSpPr>
          <p:nvPr>
            <p:ph type="body" sz="quarter" idx="13"/>
          </p:nvPr>
        </p:nvSpPr>
        <p:spPr>
          <a:xfrm>
            <a:off x="1197442" y="4866659"/>
            <a:ext cx="6660833" cy="427037"/>
          </a:xfrm>
        </p:spPr>
        <p:txBody>
          <a:bodyPr/>
          <a:lstStyle/>
          <a:p>
            <a:r>
              <a:rPr lang="nb-NO" dirty="0" smtClean="0"/>
              <a:t>Ivar Eiken, avdelingssjef Trondheim og omland, 16. januar 2018</a:t>
            </a:r>
            <a:endParaRPr lang="nb-NO" dirty="0"/>
          </a:p>
        </p:txBody>
      </p:sp>
      <p:sp>
        <p:nvSpPr>
          <p:cNvPr id="10" name="Tittel 2"/>
          <p:cNvSpPr>
            <a:spLocks noGrp="1"/>
          </p:cNvSpPr>
          <p:nvPr>
            <p:ph type="title"/>
          </p:nvPr>
        </p:nvSpPr>
        <p:spPr>
          <a:xfrm>
            <a:off x="1156498" y="3206200"/>
            <a:ext cx="6660833" cy="1042989"/>
          </a:xfrm>
        </p:spPr>
        <p:txBody>
          <a:bodyPr>
            <a:normAutofit/>
          </a:bodyPr>
          <a:lstStyle/>
          <a:p>
            <a:r>
              <a:rPr lang="nb-NO" dirty="0"/>
              <a:t>Dette er </a:t>
            </a:r>
            <a:r>
              <a:rPr lang="nb-NO" dirty="0" smtClean="0"/>
              <a:t>Mattilsynet 2018</a:t>
            </a:r>
            <a:endParaRPr lang="nb-NO" dirty="0"/>
          </a:p>
        </p:txBody>
      </p:sp>
    </p:spTree>
    <p:extLst>
      <p:ext uri="{BB962C8B-B14F-4D97-AF65-F5344CB8AC3E}">
        <p14:creationId xmlns:p14="http://schemas.microsoft.com/office/powerpoint/2010/main" val="5790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b-NO" altLang="nb-NO" smtClean="0"/>
              <a:t>Oppgaver, forts..</a:t>
            </a:r>
          </a:p>
        </p:txBody>
      </p:sp>
      <p:sp>
        <p:nvSpPr>
          <p:cNvPr id="15363" name="Rectangle 3"/>
          <p:cNvSpPr>
            <a:spLocks noGrp="1" noChangeArrowheads="1"/>
          </p:cNvSpPr>
          <p:nvPr>
            <p:ph type="body" idx="1"/>
          </p:nvPr>
        </p:nvSpPr>
        <p:spPr/>
        <p:txBody>
          <a:bodyPr/>
          <a:lstStyle/>
          <a:p>
            <a:pPr eaLnBrk="1" hangingPunct="1">
              <a:buFontTx/>
              <a:buChar char="•"/>
            </a:pPr>
            <a:r>
              <a:rPr lang="nb-NO" altLang="nb-NO" sz="2000" smtClean="0"/>
              <a:t>Lager og transport</a:t>
            </a:r>
          </a:p>
          <a:p>
            <a:pPr lvl="1" eaLnBrk="1" hangingPunct="1">
              <a:buFontTx/>
              <a:buChar char="-"/>
            </a:pPr>
            <a:r>
              <a:rPr lang="nb-NO" altLang="nb-NO" sz="2000" smtClean="0"/>
              <a:t>For, biprodukter, planter, matvarer og levende dyr.</a:t>
            </a:r>
          </a:p>
          <a:p>
            <a:pPr eaLnBrk="1" hangingPunct="1">
              <a:buFontTx/>
              <a:buChar char="•"/>
            </a:pPr>
            <a:r>
              <a:rPr lang="nb-NO" altLang="nb-NO" sz="2000" smtClean="0"/>
              <a:t>Utsalgssteder</a:t>
            </a:r>
          </a:p>
          <a:p>
            <a:pPr lvl="1" eaLnBrk="1" hangingPunct="1">
              <a:buFontTx/>
              <a:buChar char="-"/>
            </a:pPr>
            <a:r>
              <a:rPr lang="nb-NO" altLang="nb-NO" sz="2000" smtClean="0"/>
              <a:t>Matvareutsalg, dyrebutikker, planteutsalg, kiosker, automater osv</a:t>
            </a:r>
          </a:p>
          <a:p>
            <a:pPr eaLnBrk="1" hangingPunct="1">
              <a:buFontTx/>
              <a:buChar char="•"/>
            </a:pPr>
            <a:r>
              <a:rPr lang="nb-NO" altLang="nb-NO" sz="2000" smtClean="0"/>
              <a:t>Serveringssteder</a:t>
            </a:r>
          </a:p>
          <a:p>
            <a:pPr lvl="1" eaLnBrk="1" hangingPunct="1">
              <a:buFontTx/>
              <a:buChar char="-"/>
            </a:pPr>
            <a:r>
              <a:rPr lang="nb-NO" altLang="nb-NO" sz="2000" smtClean="0"/>
              <a:t>Restauranter, kafeer, catering, alkohol, gatekjøkken osv.</a:t>
            </a:r>
          </a:p>
          <a:p>
            <a:pPr eaLnBrk="1" hangingPunct="1">
              <a:buFontTx/>
              <a:buChar char="•"/>
            </a:pPr>
            <a:r>
              <a:rPr lang="nb-NO" altLang="nb-NO" sz="2000" smtClean="0"/>
              <a:t>Kosmetikk</a:t>
            </a:r>
          </a:p>
          <a:p>
            <a:pPr eaLnBrk="1" hangingPunct="1">
              <a:buFontTx/>
              <a:buChar char="•"/>
            </a:pPr>
            <a:r>
              <a:rPr lang="nb-NO" altLang="nb-NO" sz="2000" smtClean="0"/>
              <a:t>Informasjon og veiledning til forbrukerne og virksomheter.</a:t>
            </a:r>
          </a:p>
          <a:p>
            <a:pPr eaLnBrk="1" hangingPunct="1">
              <a:buFontTx/>
              <a:buChar char="•"/>
            </a:pPr>
            <a:r>
              <a:rPr lang="nb-NO" altLang="nb-NO" sz="2000" smtClean="0"/>
              <a:t>Oppklaring av matbåren sykdom.</a:t>
            </a:r>
          </a:p>
        </p:txBody>
      </p:sp>
    </p:spTree>
    <p:extLst>
      <p:ext uri="{BB962C8B-B14F-4D97-AF65-F5344CB8AC3E}">
        <p14:creationId xmlns:p14="http://schemas.microsoft.com/office/powerpoint/2010/main" val="219992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b-NO" altLang="nb-NO" dirty="0" smtClean="0"/>
              <a:t>Mattilsynets virkemidler</a:t>
            </a:r>
          </a:p>
        </p:txBody>
      </p:sp>
      <p:sp>
        <p:nvSpPr>
          <p:cNvPr id="19459" name="Rectangle 3"/>
          <p:cNvSpPr>
            <a:spLocks noGrp="1" noChangeArrowheads="1"/>
          </p:cNvSpPr>
          <p:nvPr>
            <p:ph type="body" idx="1"/>
          </p:nvPr>
        </p:nvSpPr>
        <p:spPr/>
        <p:txBody>
          <a:bodyPr>
            <a:normAutofit/>
          </a:bodyPr>
          <a:lstStyle/>
          <a:p>
            <a:pPr eaLnBrk="1" hangingPunct="1">
              <a:lnSpc>
                <a:spcPct val="90000"/>
              </a:lnSpc>
            </a:pPr>
            <a:r>
              <a:rPr lang="nb-NO" altLang="nb-NO" sz="1800" dirty="0" smtClean="0"/>
              <a:t>Vedtak:	En avgjørelse som treffes under utøvelse av 			offentlig myndighet. Må ha hjemmel i lov eller forskrift.</a:t>
            </a:r>
          </a:p>
          <a:p>
            <a:pPr eaLnBrk="1" hangingPunct="1">
              <a:lnSpc>
                <a:spcPct val="90000"/>
              </a:lnSpc>
            </a:pPr>
            <a:r>
              <a:rPr lang="nb-NO" altLang="nb-NO" sz="1800" dirty="0" smtClean="0"/>
              <a:t>Eksempler:</a:t>
            </a:r>
          </a:p>
          <a:p>
            <a:pPr lvl="1" eaLnBrk="1" hangingPunct="1">
              <a:lnSpc>
                <a:spcPct val="90000"/>
              </a:lnSpc>
            </a:pPr>
            <a:r>
              <a:rPr lang="nb-NO" altLang="nb-NO" sz="1800" dirty="0" smtClean="0"/>
              <a:t>Pålegg av ulike slag</a:t>
            </a:r>
          </a:p>
          <a:p>
            <a:pPr lvl="1" eaLnBrk="1" hangingPunct="1">
              <a:lnSpc>
                <a:spcPct val="90000"/>
              </a:lnSpc>
            </a:pPr>
            <a:r>
              <a:rPr lang="nb-NO" altLang="nb-NO" sz="1800" dirty="0" smtClean="0"/>
              <a:t>Tillatelser</a:t>
            </a:r>
          </a:p>
          <a:p>
            <a:pPr lvl="1" eaLnBrk="1" hangingPunct="1">
              <a:lnSpc>
                <a:spcPct val="90000"/>
              </a:lnSpc>
            </a:pPr>
            <a:r>
              <a:rPr lang="nb-NO" altLang="nb-NO" sz="1800" dirty="0" smtClean="0"/>
              <a:t>Godkjenning/autorisasjon</a:t>
            </a:r>
          </a:p>
          <a:p>
            <a:pPr lvl="1" eaLnBrk="1" hangingPunct="1">
              <a:lnSpc>
                <a:spcPct val="90000"/>
              </a:lnSpc>
            </a:pPr>
            <a:r>
              <a:rPr lang="nb-NO" altLang="nb-NO" sz="1800" dirty="0" smtClean="0"/>
              <a:t>Stenging</a:t>
            </a:r>
          </a:p>
          <a:p>
            <a:pPr lvl="1" eaLnBrk="1" hangingPunct="1">
              <a:lnSpc>
                <a:spcPct val="90000"/>
              </a:lnSpc>
            </a:pPr>
            <a:r>
              <a:rPr lang="nb-NO" altLang="nb-NO" sz="1800" dirty="0" smtClean="0"/>
              <a:t>Tilbaketrekking av godkjenning/autorisasjon</a:t>
            </a:r>
          </a:p>
          <a:p>
            <a:pPr lvl="1" eaLnBrk="1" hangingPunct="1">
              <a:lnSpc>
                <a:spcPct val="90000"/>
              </a:lnSpc>
            </a:pPr>
            <a:r>
              <a:rPr lang="nb-NO" altLang="nb-NO" sz="1800" dirty="0" smtClean="0"/>
              <a:t>Tvangsmulkt</a:t>
            </a:r>
          </a:p>
          <a:p>
            <a:pPr lvl="1" eaLnBrk="1" hangingPunct="1">
              <a:lnSpc>
                <a:spcPct val="90000"/>
              </a:lnSpc>
            </a:pPr>
            <a:r>
              <a:rPr lang="nb-NO" altLang="nb-NO" sz="1800" dirty="0" smtClean="0"/>
              <a:t>Omsetningsforbud (helsefare)/beslag/destruksjon</a:t>
            </a:r>
          </a:p>
          <a:p>
            <a:pPr lvl="1" eaLnBrk="1" hangingPunct="1">
              <a:lnSpc>
                <a:spcPct val="90000"/>
              </a:lnSpc>
            </a:pPr>
            <a:r>
              <a:rPr lang="nb-NO" altLang="nb-NO" sz="1800" dirty="0" smtClean="0"/>
              <a:t>Overtredelsesgebyr</a:t>
            </a:r>
          </a:p>
          <a:p>
            <a:pPr lvl="1" eaLnBrk="1" hangingPunct="1">
              <a:lnSpc>
                <a:spcPct val="90000"/>
              </a:lnSpc>
            </a:pPr>
            <a:r>
              <a:rPr lang="nb-NO" altLang="nb-NO" sz="1800" dirty="0" smtClean="0"/>
              <a:t>Politianmeldelse</a:t>
            </a:r>
          </a:p>
          <a:p>
            <a:pPr eaLnBrk="1" hangingPunct="1">
              <a:lnSpc>
                <a:spcPct val="90000"/>
              </a:lnSpc>
            </a:pPr>
            <a:endParaRPr lang="nb-NO" altLang="nb-NO" sz="1800" dirty="0" smtClean="0"/>
          </a:p>
          <a:p>
            <a:pPr eaLnBrk="1" hangingPunct="1">
              <a:lnSpc>
                <a:spcPct val="90000"/>
              </a:lnSpc>
            </a:pPr>
            <a:endParaRPr lang="nb-NO" altLang="nb-NO" sz="1800" dirty="0" smtClean="0"/>
          </a:p>
        </p:txBody>
      </p:sp>
    </p:spTree>
    <p:extLst>
      <p:ext uri="{BB962C8B-B14F-4D97-AF65-F5344CB8AC3E}">
        <p14:creationId xmlns:p14="http://schemas.microsoft.com/office/powerpoint/2010/main" val="234837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587954"/>
            <a:ext cx="7200900" cy="766713"/>
          </a:xfrm>
        </p:spPr>
        <p:txBody>
          <a:bodyPr/>
          <a:lstStyle/>
          <a:p>
            <a:pPr algn="ctr"/>
            <a:r>
              <a:rPr lang="nb-NO" dirty="0" smtClean="0"/>
              <a:t>Føre tilsyn</a:t>
            </a:r>
            <a:endParaRPr lang="nb-NO" dirty="0"/>
          </a:p>
        </p:txBody>
      </p:sp>
      <p:sp>
        <p:nvSpPr>
          <p:cNvPr id="5" name="Plassholder for innhold 4"/>
          <p:cNvSpPr>
            <a:spLocks noGrp="1"/>
          </p:cNvSpPr>
          <p:nvPr>
            <p:ph idx="1"/>
          </p:nvPr>
        </p:nvSpPr>
        <p:spPr>
          <a:xfrm>
            <a:off x="1170146" y="1634067"/>
            <a:ext cx="7200900" cy="3874621"/>
          </a:xfrm>
        </p:spPr>
        <p:txBody>
          <a:bodyPr>
            <a:noAutofit/>
          </a:bodyPr>
          <a:lstStyle/>
          <a:p>
            <a:endParaRPr lang="nb-NO" sz="2400" b="1" dirty="0"/>
          </a:p>
          <a:p>
            <a:r>
              <a:rPr lang="nb-NO" sz="2400" dirty="0" smtClean="0"/>
              <a:t>Mattilsynet </a:t>
            </a:r>
            <a:r>
              <a:rPr lang="nb-NO" sz="2400" dirty="0"/>
              <a:t>skal føre tilsyn med at regelverket følges. </a:t>
            </a:r>
            <a:r>
              <a:rPr lang="nb-NO" sz="2400" dirty="0" smtClean="0"/>
              <a:t>Ansvaret ligger hos virksomhetene.</a:t>
            </a:r>
            <a:endParaRPr lang="nb-NO" sz="2400" dirty="0"/>
          </a:p>
          <a:p>
            <a:endParaRPr lang="nb-NO" sz="2400" dirty="0"/>
          </a:p>
          <a:p>
            <a:r>
              <a:rPr lang="nb-NO" sz="2400" dirty="0" smtClean="0"/>
              <a:t>Avdelingskontorer </a:t>
            </a:r>
            <a:r>
              <a:rPr lang="nb-NO" sz="2400" dirty="0"/>
              <a:t>skal bruke ressurser der de mener sannsynligheten for og konsekvensen av regelverksbrudd er størst. Dette kalles risikobasert tilsyn.</a:t>
            </a:r>
          </a:p>
          <a:p>
            <a:endParaRPr lang="nb-NO" sz="2400" dirty="0"/>
          </a:p>
          <a:p>
            <a:r>
              <a:rPr lang="nb-NO" sz="2400" dirty="0"/>
              <a:t>Mattilsynet utfører </a:t>
            </a:r>
            <a:r>
              <a:rPr lang="nb-NO" sz="2400" dirty="0" smtClean="0"/>
              <a:t>planlagte </a:t>
            </a:r>
            <a:r>
              <a:rPr lang="nb-NO" sz="2400" dirty="0"/>
              <a:t>tilsyn, tilsyn ved uønskede hendelser og etter bekymringsmeldinger</a:t>
            </a:r>
            <a:r>
              <a:rPr lang="nb-NO" sz="2400" dirty="0" smtClean="0"/>
              <a:t>.</a:t>
            </a:r>
            <a:endParaRPr lang="nb-NO" sz="2400" dirty="0"/>
          </a:p>
        </p:txBody>
      </p:sp>
    </p:spTree>
    <p:extLst>
      <p:ext uri="{BB962C8B-B14F-4D97-AF65-F5344CB8AC3E}">
        <p14:creationId xmlns:p14="http://schemas.microsoft.com/office/powerpoint/2010/main" val="157256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Hvem fører vi tilsyn med?</a:t>
            </a:r>
            <a:endParaRPr lang="nb-NO" dirty="0"/>
          </a:p>
        </p:txBody>
      </p:sp>
      <p:sp>
        <p:nvSpPr>
          <p:cNvPr id="3" name="Plassholder for innhold 2"/>
          <p:cNvSpPr>
            <a:spLocks noGrp="1"/>
          </p:cNvSpPr>
          <p:nvPr>
            <p:ph idx="1"/>
          </p:nvPr>
        </p:nvSpPr>
        <p:spPr>
          <a:xfrm>
            <a:off x="1169988" y="1371600"/>
            <a:ext cx="7200900" cy="5104242"/>
          </a:xfrm>
        </p:spPr>
        <p:txBody>
          <a:bodyPr>
            <a:normAutofit/>
          </a:bodyPr>
          <a:lstStyle/>
          <a:p>
            <a:r>
              <a:rPr lang="nb-NO" sz="2400" dirty="0" smtClean="0"/>
              <a:t> Primærproduksjon</a:t>
            </a:r>
            <a:endParaRPr lang="nb-NO" sz="2400" dirty="0"/>
          </a:p>
          <a:p>
            <a:r>
              <a:rPr lang="nb-NO" sz="2400" dirty="0"/>
              <a:t> Næringsmiddelindustri og småskalaproduksjon</a:t>
            </a:r>
          </a:p>
          <a:p>
            <a:r>
              <a:rPr lang="nb-NO" sz="2400" dirty="0"/>
              <a:t> Importører</a:t>
            </a:r>
          </a:p>
          <a:p>
            <a:r>
              <a:rPr lang="nb-NO" sz="2400" dirty="0"/>
              <a:t> Dagligvarebutikker</a:t>
            </a:r>
          </a:p>
          <a:p>
            <a:r>
              <a:rPr lang="nb-NO" sz="2400" dirty="0"/>
              <a:t> </a:t>
            </a:r>
            <a:r>
              <a:rPr lang="nb-NO" sz="2400" dirty="0" smtClean="0"/>
              <a:t>Serveringssteder</a:t>
            </a:r>
          </a:p>
          <a:p>
            <a:r>
              <a:rPr lang="nb-NO" sz="2400" dirty="0"/>
              <a:t> Vannforsyning og vannverk</a:t>
            </a:r>
          </a:p>
        </p:txBody>
      </p:sp>
      <p:pic>
        <p:nvPicPr>
          <p:cNvPr id="5" name="Picture 7" descr="gris"/>
          <p:cNvPicPr>
            <a:picLocks noChangeAspect="1" noChangeArrowheads="1"/>
          </p:cNvPicPr>
          <p:nvPr/>
        </p:nvPicPr>
        <p:blipFill>
          <a:blip r:embed="rId3"/>
          <a:srcRect/>
          <a:stretch>
            <a:fillRect/>
          </a:stretch>
        </p:blipFill>
        <p:spPr>
          <a:xfrm>
            <a:off x="3925733" y="3884645"/>
            <a:ext cx="1312862" cy="1981200"/>
          </a:xfrm>
          <a:prstGeom prst="rect">
            <a:avLst/>
          </a:prstGeom>
          <a:ln>
            <a:noFill/>
          </a:ln>
          <a:effectLst/>
        </p:spPr>
      </p:pic>
      <p:pic>
        <p:nvPicPr>
          <p:cNvPr id="4" name="Bilde 3"/>
          <p:cNvPicPr>
            <a:picLocks noChangeAspect="1"/>
          </p:cNvPicPr>
          <p:nvPr/>
        </p:nvPicPr>
        <p:blipFill rotWithShape="1">
          <a:blip r:embed="rId4">
            <a:extLst>
              <a:ext uri="{28A0092B-C50C-407E-A947-70E740481C1C}">
                <a14:useLocalDpi xmlns:a14="http://schemas.microsoft.com/office/drawing/2010/main" val="0"/>
              </a:ext>
            </a:extLst>
          </a:blip>
          <a:srcRect l="15338" r="1"/>
          <a:stretch/>
        </p:blipFill>
        <p:spPr>
          <a:xfrm>
            <a:off x="1415755" y="3884645"/>
            <a:ext cx="2509978" cy="1978025"/>
          </a:xfrm>
          <a:prstGeom prst="rect">
            <a:avLst/>
          </a:prstGeom>
          <a:ln>
            <a:noFill/>
          </a:ln>
          <a:effectLst/>
        </p:spPr>
      </p:pic>
      <p:pic>
        <p:nvPicPr>
          <p:cNvPr id="9" name="Bilde 8"/>
          <p:cNvPicPr>
            <a:picLocks noChangeAspect="1"/>
          </p:cNvPicPr>
          <p:nvPr/>
        </p:nvPicPr>
        <p:blipFill rotWithShape="1">
          <a:blip r:embed="rId5" cstate="print">
            <a:extLst>
              <a:ext uri="{28A0092B-C50C-407E-A947-70E740481C1C}">
                <a14:useLocalDpi xmlns:a14="http://schemas.microsoft.com/office/drawing/2010/main" val="0"/>
              </a:ext>
            </a:extLst>
          </a:blip>
          <a:srcRect r="20362"/>
          <a:stretch/>
        </p:blipFill>
        <p:spPr>
          <a:xfrm>
            <a:off x="5238595" y="3884645"/>
            <a:ext cx="2337218" cy="1978025"/>
          </a:xfrm>
          <a:prstGeom prst="rect">
            <a:avLst/>
          </a:prstGeom>
          <a:ln>
            <a:noFill/>
          </a:ln>
          <a:effectLst/>
        </p:spPr>
      </p:pic>
    </p:spTree>
    <p:extLst>
      <p:ext uri="{BB962C8B-B14F-4D97-AF65-F5344CB8AC3E}">
        <p14:creationId xmlns:p14="http://schemas.microsoft.com/office/powerpoint/2010/main" val="204096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176845"/>
            <a:ext cx="7200900" cy="1042989"/>
          </a:xfrm>
        </p:spPr>
        <p:txBody>
          <a:bodyPr/>
          <a:lstStyle/>
          <a:p>
            <a:r>
              <a:rPr lang="nb-NO" dirty="0" smtClean="0"/>
              <a:t>Vi fører også tilsyn med:</a:t>
            </a:r>
            <a:endParaRPr lang="nb-NO" dirty="0"/>
          </a:p>
        </p:txBody>
      </p:sp>
      <p:sp>
        <p:nvSpPr>
          <p:cNvPr id="3" name="Plassholder for innhold 2"/>
          <p:cNvSpPr>
            <a:spLocks noGrp="1"/>
          </p:cNvSpPr>
          <p:nvPr>
            <p:ph idx="1"/>
          </p:nvPr>
        </p:nvSpPr>
        <p:spPr>
          <a:xfrm>
            <a:off x="623675" y="1558501"/>
            <a:ext cx="4146921" cy="4137088"/>
          </a:xfrm>
        </p:spPr>
        <p:txBody>
          <a:bodyPr>
            <a:noAutofit/>
          </a:bodyPr>
          <a:lstStyle/>
          <a:p>
            <a:r>
              <a:rPr lang="nb-NO" sz="2600" dirty="0" smtClean="0"/>
              <a:t>Veterinærer og annet dyrehelsepersonell</a:t>
            </a:r>
          </a:p>
          <a:p>
            <a:pPr marL="0" indent="0">
              <a:buNone/>
            </a:pPr>
            <a:r>
              <a:rPr lang="nb-NO" sz="2600" dirty="0" smtClean="0"/>
              <a:t> </a:t>
            </a:r>
          </a:p>
          <a:p>
            <a:r>
              <a:rPr lang="nb-NO" sz="2600" dirty="0" smtClean="0"/>
              <a:t>De som eier dyr (bønder og private)</a:t>
            </a:r>
          </a:p>
          <a:p>
            <a:endParaRPr lang="nb-NO" sz="2600" dirty="0" smtClean="0"/>
          </a:p>
          <a:p>
            <a:r>
              <a:rPr lang="nb-NO" sz="2600" dirty="0" smtClean="0"/>
              <a:t>Kosmetikk og kroppspleieprodukter</a:t>
            </a:r>
          </a:p>
          <a:p>
            <a:endParaRPr lang="nb-NO" sz="2600" dirty="0" smtClean="0"/>
          </a:p>
          <a:p>
            <a:r>
              <a:rPr lang="nb-NO" sz="2600" dirty="0" smtClean="0"/>
              <a:t>Omsetning av legemidler utenom apotek </a:t>
            </a:r>
            <a:endParaRPr lang="nb-NO" sz="2600" dirty="0"/>
          </a:p>
        </p:txBody>
      </p:sp>
      <p:pic>
        <p:nvPicPr>
          <p:cNvPr id="8" name="Bilde 7"/>
          <p:cNvPicPr>
            <a:picLocks noChangeAspect="1"/>
          </p:cNvPicPr>
          <p:nvPr/>
        </p:nvPicPr>
        <p:blipFill>
          <a:blip r:embed="rId3"/>
          <a:stretch>
            <a:fillRect/>
          </a:stretch>
        </p:blipFill>
        <p:spPr>
          <a:xfrm>
            <a:off x="4615354" y="1749593"/>
            <a:ext cx="4345024" cy="3607329"/>
          </a:xfrm>
          <a:prstGeom prst="rect">
            <a:avLst/>
          </a:prstGeom>
        </p:spPr>
      </p:pic>
      <p:sp>
        <p:nvSpPr>
          <p:cNvPr id="9" name="Rektangel 8"/>
          <p:cNvSpPr/>
          <p:nvPr/>
        </p:nvSpPr>
        <p:spPr>
          <a:xfrm>
            <a:off x="4682067" y="1964267"/>
            <a:ext cx="880533" cy="423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44776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Smilefjes fra 2016</a:t>
            </a:r>
            <a:endParaRPr lang="nb-NO" dirty="0"/>
          </a:p>
        </p:txBody>
      </p:sp>
      <p:sp>
        <p:nvSpPr>
          <p:cNvPr id="3" name="Plassholder for innhold 2"/>
          <p:cNvSpPr>
            <a:spLocks noGrp="1"/>
          </p:cNvSpPr>
          <p:nvPr>
            <p:ph idx="1"/>
          </p:nvPr>
        </p:nvSpPr>
        <p:spPr/>
        <p:txBody>
          <a:bodyPr/>
          <a:lstStyle/>
          <a:p>
            <a:r>
              <a:rPr lang="nb-NO" dirty="0" smtClean="0"/>
              <a:t>Fra 2016 kan gjester på 8000 kafeer og </a:t>
            </a:r>
            <a:br>
              <a:rPr lang="nb-NO" dirty="0" smtClean="0"/>
            </a:br>
            <a:r>
              <a:rPr lang="nb-NO" dirty="0" smtClean="0"/>
              <a:t>restauranter raskt sjekke hygienen på stedene</a:t>
            </a:r>
          </a:p>
          <a:p>
            <a:r>
              <a:rPr lang="nb-NO" dirty="0" smtClean="0"/>
              <a:t>Smil, strekmunn, surmunn</a:t>
            </a:r>
          </a:p>
          <a:p>
            <a:r>
              <a:rPr lang="nb-NO" dirty="0" smtClean="0"/>
              <a:t>Tilsynsresultat tilgjengelig via matportalen.no</a:t>
            </a:r>
            <a:br>
              <a:rPr lang="nb-NO" dirty="0" smtClean="0"/>
            </a:br>
            <a:r>
              <a:rPr lang="nb-NO" dirty="0" smtClean="0"/>
              <a:t>og plakat lett synlig på spisestedet</a:t>
            </a:r>
          </a:p>
          <a:p>
            <a:r>
              <a:rPr lang="nb-NO" dirty="0"/>
              <a:t>T</a:t>
            </a:r>
            <a:r>
              <a:rPr lang="nb-NO" dirty="0" smtClean="0"/>
              <a:t>ilsynet avsluttes på </a:t>
            </a:r>
            <a:r>
              <a:rPr lang="nb-NO" dirty="0" smtClean="0"/>
              <a:t>stedet</a:t>
            </a:r>
          </a:p>
          <a:p>
            <a:r>
              <a:rPr lang="nb-NO" dirty="0" smtClean="0"/>
              <a:t>Samme regelverk som tidligere tilsyn</a:t>
            </a:r>
          </a:p>
          <a:p>
            <a:r>
              <a:rPr lang="nb-NO" dirty="0" smtClean="0"/>
              <a:t>Åpne data</a:t>
            </a:r>
            <a:br>
              <a:rPr lang="nb-NO" dirty="0" smtClean="0"/>
            </a:br>
            <a:endParaRPr lang="nb-NO" dirty="0"/>
          </a:p>
        </p:txBody>
      </p:sp>
      <p:sp>
        <p:nvSpPr>
          <p:cNvPr id="4" name="Plassholder for tekst 3"/>
          <p:cNvSpPr>
            <a:spLocks noGrp="1"/>
          </p:cNvSpPr>
          <p:nvPr>
            <p:ph type="body" sz="quarter" idx="13"/>
          </p:nvPr>
        </p:nvSpPr>
        <p:spPr/>
        <p:txBody>
          <a:bodyPr/>
          <a:lstStyle/>
          <a:p>
            <a:r>
              <a:rPr lang="nb-NO" dirty="0" smtClean="0"/>
              <a:t>Ny måte å presentere tilsynsresultater på</a:t>
            </a:r>
            <a:endParaRPr lang="nb-NO"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9868">
            <a:off x="5319382" y="2010079"/>
            <a:ext cx="3425090" cy="356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801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175260"/>
            <a:ext cx="7200900" cy="607255"/>
          </a:xfrm>
        </p:spPr>
        <p:txBody>
          <a:bodyPr>
            <a:normAutofit/>
          </a:bodyPr>
          <a:lstStyle/>
          <a:p>
            <a:pPr algn="ctr"/>
            <a:r>
              <a:rPr lang="nb-NO" sz="3200" dirty="0" smtClean="0"/>
              <a:t>Hvor mye av maten vi spiser er norsk?</a:t>
            </a:r>
            <a:endParaRPr lang="nb-NO" sz="3200" dirty="0"/>
          </a:p>
        </p:txBody>
      </p:sp>
      <p:sp>
        <p:nvSpPr>
          <p:cNvPr id="3" name="Plassholder for innhold 2"/>
          <p:cNvSpPr>
            <a:spLocks noGrp="1"/>
          </p:cNvSpPr>
          <p:nvPr>
            <p:ph idx="1"/>
          </p:nvPr>
        </p:nvSpPr>
        <p:spPr/>
        <p:txBody>
          <a:bodyPr/>
          <a:lstStyle/>
          <a:p>
            <a:r>
              <a:rPr lang="nb-NO" sz="2400" dirty="0" smtClean="0"/>
              <a:t>Norge importerer matvarer for 43,8 mrd. NOK årlig (2015).</a:t>
            </a:r>
          </a:p>
          <a:p>
            <a:r>
              <a:rPr lang="nb-NO" sz="2400" dirty="0" smtClean="0"/>
              <a:t>Men;</a:t>
            </a:r>
          </a:p>
          <a:p>
            <a:r>
              <a:rPr lang="nb-NO" sz="2400" dirty="0" smtClean="0"/>
              <a:t>Norge eksporterte i 2017 sjømat for 94,5 mrd. NOK.</a:t>
            </a:r>
          </a:p>
          <a:p>
            <a:r>
              <a:rPr lang="nb-NO" sz="2400" dirty="0" smtClean="0"/>
              <a:t>Av dette er over 70 % laks og ørret.</a:t>
            </a:r>
          </a:p>
          <a:p>
            <a:endParaRPr lang="nb-NO" dirty="0"/>
          </a:p>
        </p:txBody>
      </p:sp>
      <p:sp>
        <p:nvSpPr>
          <p:cNvPr id="4" name="Plassholder for tekst 3"/>
          <p:cNvSpPr>
            <a:spLocks noGrp="1"/>
          </p:cNvSpPr>
          <p:nvPr>
            <p:ph type="body" sz="quarter" idx="13"/>
          </p:nvPr>
        </p:nvSpPr>
        <p:spPr/>
        <p:txBody>
          <a:bodyPr/>
          <a:lstStyle/>
          <a:p>
            <a:r>
              <a:rPr lang="nb-NO" dirty="0" smtClean="0"/>
              <a:t>Svar: I underkant av 40 %.</a:t>
            </a:r>
            <a:endParaRPr lang="nb-NO" dirty="0"/>
          </a:p>
        </p:txBody>
      </p:sp>
    </p:spTree>
    <p:extLst>
      <p:ext uri="{BB962C8B-B14F-4D97-AF65-F5344CB8AC3E}">
        <p14:creationId xmlns:p14="http://schemas.microsoft.com/office/powerpoint/2010/main" val="32711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175260"/>
            <a:ext cx="7200900" cy="721555"/>
          </a:xfrm>
        </p:spPr>
        <p:txBody>
          <a:bodyPr/>
          <a:lstStyle/>
          <a:p>
            <a:r>
              <a:rPr lang="nb-NO" dirty="0" smtClean="0"/>
              <a:t>Matproduksjon i Norge</a:t>
            </a:r>
            <a:endParaRPr lang="nb-NO" dirty="0"/>
          </a:p>
        </p:txBody>
      </p:sp>
      <p:graphicFrame>
        <p:nvGraphicFramePr>
          <p:cNvPr id="5" name="Plassholder for innhold 6"/>
          <p:cNvGraphicFramePr>
            <a:graphicFrameLocks noGrp="1"/>
          </p:cNvGraphicFramePr>
          <p:nvPr>
            <p:ph idx="1"/>
            <p:extLst>
              <p:ext uri="{D42A27DB-BD31-4B8C-83A1-F6EECF244321}">
                <p14:modId xmlns:p14="http://schemas.microsoft.com/office/powerpoint/2010/main" val="2384170918"/>
              </p:ext>
            </p:extLst>
          </p:nvPr>
        </p:nvGraphicFramePr>
        <p:xfrm>
          <a:off x="1169988" y="1019908"/>
          <a:ext cx="7200900" cy="4488717"/>
        </p:xfrm>
        <a:graphic>
          <a:graphicData uri="http://schemas.openxmlformats.org/drawingml/2006/chart">
            <c:chart xmlns:c="http://schemas.openxmlformats.org/drawingml/2006/chart" xmlns:r="http://schemas.openxmlformats.org/officeDocument/2006/relationships" r:id="rId2"/>
          </a:graphicData>
        </a:graphic>
      </p:graphicFrame>
      <p:pic>
        <p:nvPicPr>
          <p:cNvPr id="6" name="Bilde 5"/>
          <p:cNvPicPr>
            <a:picLocks noChangeAspect="1"/>
          </p:cNvPicPr>
          <p:nvPr/>
        </p:nvPicPr>
        <p:blipFill>
          <a:blip r:embed="rId3"/>
          <a:stretch>
            <a:fillRect/>
          </a:stretch>
        </p:blipFill>
        <p:spPr>
          <a:xfrm rot="1625230">
            <a:off x="2852710" y="1544773"/>
            <a:ext cx="2511315" cy="855043"/>
          </a:xfrm>
          <a:prstGeom prst="rect">
            <a:avLst/>
          </a:prstGeom>
        </p:spPr>
      </p:pic>
      <p:pic>
        <p:nvPicPr>
          <p:cNvPr id="7" name="Bilde 6"/>
          <p:cNvPicPr>
            <a:picLocks noChangeAspect="1"/>
          </p:cNvPicPr>
          <p:nvPr/>
        </p:nvPicPr>
        <p:blipFill>
          <a:blip r:embed="rId4"/>
          <a:stretch>
            <a:fillRect/>
          </a:stretch>
        </p:blipFill>
        <p:spPr>
          <a:xfrm>
            <a:off x="7253951" y="3343297"/>
            <a:ext cx="825882" cy="962715"/>
          </a:xfrm>
          <a:prstGeom prst="rect">
            <a:avLst/>
          </a:prstGeom>
        </p:spPr>
      </p:pic>
    </p:spTree>
    <p:extLst>
      <p:ext uri="{BB962C8B-B14F-4D97-AF65-F5344CB8AC3E}">
        <p14:creationId xmlns:p14="http://schemas.microsoft.com/office/powerpoint/2010/main" val="97994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Næringsmiddelindustri i Norge</a:t>
            </a:r>
          </a:p>
        </p:txBody>
      </p:sp>
      <p:sp>
        <p:nvSpPr>
          <p:cNvPr id="8" name="Plassholder for innhold 5"/>
          <p:cNvSpPr>
            <a:spLocks noGrp="1"/>
          </p:cNvSpPr>
          <p:nvPr>
            <p:ph idx="1"/>
          </p:nvPr>
        </p:nvSpPr>
        <p:spPr>
          <a:xfrm>
            <a:off x="789618" y="2092912"/>
            <a:ext cx="2513831" cy="3420428"/>
          </a:xfrm>
        </p:spPr>
        <p:txBody>
          <a:bodyPr/>
          <a:lstStyle/>
          <a:p>
            <a:r>
              <a:rPr lang="nb-NO" dirty="0" smtClean="0"/>
              <a:t>Norsk næringsmiddelindustri:</a:t>
            </a:r>
          </a:p>
          <a:p>
            <a:pPr lvl="1"/>
            <a:r>
              <a:rPr lang="nb-NO" dirty="0"/>
              <a:t>S</a:t>
            </a:r>
            <a:r>
              <a:rPr lang="nb-NO" dirty="0" smtClean="0"/>
              <a:t>ysselsetter </a:t>
            </a:r>
            <a:r>
              <a:rPr lang="nb-NO" dirty="0" err="1"/>
              <a:t>ca</a:t>
            </a:r>
            <a:r>
              <a:rPr lang="nb-NO" dirty="0"/>
              <a:t> 20% av alle </a:t>
            </a:r>
            <a:r>
              <a:rPr lang="nb-NO" dirty="0" smtClean="0"/>
              <a:t>industriansatte </a:t>
            </a:r>
          </a:p>
          <a:p>
            <a:pPr lvl="1"/>
            <a:r>
              <a:rPr lang="nb-NO" dirty="0"/>
              <a:t>S</a:t>
            </a:r>
            <a:r>
              <a:rPr lang="nb-NO" dirty="0" smtClean="0"/>
              <a:t>tår for 17% av industriens verdiskapning</a:t>
            </a:r>
          </a:p>
          <a:p>
            <a:pPr lvl="1"/>
            <a:r>
              <a:rPr lang="nb-NO" dirty="0"/>
              <a:t>I</a:t>
            </a:r>
            <a:r>
              <a:rPr lang="nb-NO" dirty="0" smtClean="0"/>
              <a:t>nvesteringene øker</a:t>
            </a:r>
          </a:p>
          <a:p>
            <a:pPr lvl="1"/>
            <a:r>
              <a:rPr lang="nb-NO" dirty="0" smtClean="0"/>
              <a:t>Importvernet beskytter</a:t>
            </a:r>
          </a:p>
          <a:p>
            <a:pPr lvl="1"/>
            <a:endParaRPr lang="nb-NO" dirty="0"/>
          </a:p>
          <a:p>
            <a:r>
              <a:rPr lang="nb-NO" dirty="0" smtClean="0"/>
              <a:t>Norsk fisk skaper 21 000 arbeidsplasser i europeiske land…</a:t>
            </a:r>
            <a:endParaRPr lang="nb-NO" dirty="0"/>
          </a:p>
        </p:txBody>
      </p:sp>
      <p:pic>
        <p:nvPicPr>
          <p:cNvPr id="9" name="Bilde 8"/>
          <p:cNvPicPr>
            <a:picLocks noChangeAspect="1"/>
          </p:cNvPicPr>
          <p:nvPr/>
        </p:nvPicPr>
        <p:blipFill>
          <a:blip r:embed="rId2"/>
          <a:stretch>
            <a:fillRect/>
          </a:stretch>
        </p:blipFill>
        <p:spPr>
          <a:xfrm>
            <a:off x="3303449" y="1645070"/>
            <a:ext cx="5356976" cy="4316113"/>
          </a:xfrm>
          <a:prstGeom prst="rect">
            <a:avLst/>
          </a:prstGeom>
        </p:spPr>
      </p:pic>
    </p:spTree>
    <p:extLst>
      <p:ext uri="{BB962C8B-B14F-4D97-AF65-F5344CB8AC3E}">
        <p14:creationId xmlns:p14="http://schemas.microsoft.com/office/powerpoint/2010/main" val="134327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175260"/>
            <a:ext cx="7200900" cy="589671"/>
          </a:xfrm>
        </p:spPr>
        <p:txBody>
          <a:bodyPr/>
          <a:lstStyle/>
          <a:p>
            <a:pPr algn="ctr"/>
            <a:r>
              <a:rPr lang="nb-NO" dirty="0" smtClean="0"/>
              <a:t>Trender i tiden</a:t>
            </a:r>
            <a:endParaRPr lang="nb-NO" dirty="0"/>
          </a:p>
        </p:txBody>
      </p:sp>
      <p:grpSp>
        <p:nvGrpSpPr>
          <p:cNvPr id="5" name="Gruppe 4"/>
          <p:cNvGrpSpPr/>
          <p:nvPr/>
        </p:nvGrpSpPr>
        <p:grpSpPr>
          <a:xfrm>
            <a:off x="256218" y="2268415"/>
            <a:ext cx="3251914" cy="3570837"/>
            <a:chOff x="256217" y="1120345"/>
            <a:chExt cx="5075022" cy="4718908"/>
          </a:xfrm>
        </p:grpSpPr>
        <p:pic>
          <p:nvPicPr>
            <p:cNvPr id="6" name="Bilde 5"/>
            <p:cNvPicPr>
              <a:picLocks noChangeAspect="1"/>
            </p:cNvPicPr>
            <p:nvPr/>
          </p:nvPicPr>
          <p:blipFill>
            <a:blip r:embed="rId2"/>
            <a:stretch>
              <a:fillRect/>
            </a:stretch>
          </p:blipFill>
          <p:spPr>
            <a:xfrm rot="21334397">
              <a:off x="256217" y="1120345"/>
              <a:ext cx="4645952" cy="4420629"/>
            </a:xfrm>
            <a:prstGeom prst="rect">
              <a:avLst/>
            </a:prstGeom>
            <a:ln>
              <a:noFill/>
            </a:ln>
            <a:effectLst>
              <a:outerShdw blurRad="292100" dist="139700" dir="2700000" algn="tl" rotWithShape="0">
                <a:srgbClr val="333333">
                  <a:alpha val="65000"/>
                </a:srgbClr>
              </a:outerShdw>
            </a:effectLst>
          </p:spPr>
        </p:pic>
        <p:sp>
          <p:nvSpPr>
            <p:cNvPr id="7" name="TekstSylinder 6"/>
            <p:cNvSpPr txBox="1"/>
            <p:nvPr/>
          </p:nvSpPr>
          <p:spPr>
            <a:xfrm rot="21351257">
              <a:off x="700215" y="5469921"/>
              <a:ext cx="4631024" cy="369332"/>
            </a:xfrm>
            <a:prstGeom prst="rect">
              <a:avLst/>
            </a:prstGeom>
            <a:noFill/>
          </p:spPr>
          <p:txBody>
            <a:bodyPr wrap="square" rtlCol="0">
              <a:spAutoFit/>
            </a:bodyPr>
            <a:lstStyle/>
            <a:p>
              <a:r>
                <a:rPr lang="nb-NO" dirty="0" smtClean="0"/>
                <a:t>3 millioner høner kastes i søpla hvert år…</a:t>
              </a:r>
              <a:endParaRPr lang="nb-NO" dirty="0"/>
            </a:p>
          </p:txBody>
        </p:sp>
      </p:grpSp>
      <p:pic>
        <p:nvPicPr>
          <p:cNvPr id="8" name="Bilde 7"/>
          <p:cNvPicPr>
            <a:picLocks noChangeAspect="1"/>
          </p:cNvPicPr>
          <p:nvPr/>
        </p:nvPicPr>
        <p:blipFill>
          <a:blip r:embed="rId3"/>
          <a:stretch>
            <a:fillRect/>
          </a:stretch>
        </p:blipFill>
        <p:spPr>
          <a:xfrm rot="431631">
            <a:off x="3288819" y="2007650"/>
            <a:ext cx="2783219" cy="2024159"/>
          </a:xfrm>
          <a:prstGeom prst="rect">
            <a:avLst/>
          </a:prstGeom>
          <a:ln>
            <a:noFill/>
          </a:ln>
          <a:effectLst>
            <a:outerShdw blurRad="292100" dist="139700" dir="2700000" algn="tl" rotWithShape="0">
              <a:srgbClr val="333333">
                <a:alpha val="65000"/>
              </a:srgbClr>
            </a:outerShdw>
          </a:effectLst>
        </p:spPr>
      </p:pic>
      <p:pic>
        <p:nvPicPr>
          <p:cNvPr id="9" name="Bild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94859" y="1272540"/>
            <a:ext cx="2673922" cy="1808184"/>
          </a:xfrm>
          <a:prstGeom prst="rect">
            <a:avLst/>
          </a:prstGeom>
          <a:ln>
            <a:noFill/>
          </a:ln>
          <a:effectLst>
            <a:outerShdw blurRad="292100" dist="139700" dir="2700000" algn="tl" rotWithShape="0">
              <a:srgbClr val="333333">
                <a:alpha val="65000"/>
              </a:srgbClr>
            </a:outerShdw>
          </a:effectLst>
        </p:spPr>
      </p:pic>
      <p:pic>
        <p:nvPicPr>
          <p:cNvPr id="10" name="Bild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89410">
            <a:off x="6174522" y="3843047"/>
            <a:ext cx="2322743" cy="2210187"/>
          </a:xfrm>
          <a:prstGeom prst="rect">
            <a:avLst/>
          </a:prstGeom>
          <a:ln>
            <a:noFill/>
          </a:ln>
          <a:effectLst>
            <a:outerShdw blurRad="292100" dist="139700" dir="2700000" algn="tl" rotWithShape="0">
              <a:srgbClr val="333333">
                <a:alpha val="65000"/>
              </a:srgbClr>
            </a:outerShdw>
          </a:effectLst>
        </p:spPr>
      </p:pic>
      <p:sp>
        <p:nvSpPr>
          <p:cNvPr id="12" name="TekstSylinder 11"/>
          <p:cNvSpPr txBox="1"/>
          <p:nvPr/>
        </p:nvSpPr>
        <p:spPr>
          <a:xfrm rot="399901">
            <a:off x="3630194" y="4034818"/>
            <a:ext cx="163854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b-NO" dirty="0" smtClean="0"/>
              <a:t>Mikrobryggeri</a:t>
            </a:r>
            <a:endParaRPr lang="nb-NO" dirty="0"/>
          </a:p>
        </p:txBody>
      </p:sp>
    </p:spTree>
    <p:extLst>
      <p:ext uri="{BB962C8B-B14F-4D97-AF65-F5344CB8AC3E}">
        <p14:creationId xmlns:p14="http://schemas.microsoft.com/office/powerpoint/2010/main" val="186654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ildeforklaring formet som en ellipse 8"/>
          <p:cNvSpPr/>
          <p:nvPr/>
        </p:nvSpPr>
        <p:spPr>
          <a:xfrm rot="315440">
            <a:off x="5015573" y="1485647"/>
            <a:ext cx="3602825" cy="3293646"/>
          </a:xfrm>
          <a:prstGeom prst="wedgeEllipseCallout">
            <a:avLst/>
          </a:prstGeom>
        </p:spPr>
        <p:style>
          <a:lnRef idx="0">
            <a:schemeClr val="accent5"/>
          </a:lnRef>
          <a:fillRef idx="1003">
            <a:schemeClr val="lt1"/>
          </a:fillRef>
          <a:effectRef idx="3">
            <a:schemeClr val="accent5"/>
          </a:effectRef>
          <a:fontRef idx="minor">
            <a:schemeClr val="lt1"/>
          </a:fontRef>
        </p:style>
        <p:txBody>
          <a:bodyPr rtlCol="0" anchor="ctr"/>
          <a:lstStyle/>
          <a:p>
            <a:pPr algn="ctr"/>
            <a:endParaRPr lang="nb-NO"/>
          </a:p>
        </p:txBody>
      </p:sp>
      <p:sp>
        <p:nvSpPr>
          <p:cNvPr id="6" name="Plassholder for innhold 5"/>
          <p:cNvSpPr>
            <a:spLocks noGrp="1"/>
          </p:cNvSpPr>
          <p:nvPr>
            <p:ph sz="half" idx="1"/>
          </p:nvPr>
        </p:nvSpPr>
        <p:spPr>
          <a:xfrm>
            <a:off x="1219649" y="2306443"/>
            <a:ext cx="3420428" cy="2512767"/>
          </a:xfrm>
        </p:spPr>
        <p:txBody>
          <a:bodyPr>
            <a:noAutofit/>
          </a:bodyPr>
          <a:lstStyle/>
          <a:p>
            <a:r>
              <a:rPr lang="nb-NO" sz="2000" dirty="0"/>
              <a:t>S</a:t>
            </a:r>
            <a:r>
              <a:rPr lang="nb-NO" sz="2000" dirty="0" smtClean="0"/>
              <a:t>tatens </a:t>
            </a:r>
            <a:r>
              <a:rPr lang="nb-NO" sz="2000" dirty="0"/>
              <a:t>tilsynsmyndighet for planter, fisk, </a:t>
            </a:r>
            <a:r>
              <a:rPr lang="nb-NO" sz="2000" dirty="0" smtClean="0"/>
              <a:t>dyr </a:t>
            </a:r>
            <a:r>
              <a:rPr lang="nb-NO" sz="2000" dirty="0"/>
              <a:t>og næringsmidler. </a:t>
            </a:r>
            <a:endParaRPr lang="nb-NO" sz="2000" dirty="0" smtClean="0"/>
          </a:p>
          <a:p>
            <a:pPr marL="0" indent="0">
              <a:buNone/>
            </a:pPr>
            <a:endParaRPr lang="nb-NO" sz="2000" dirty="0"/>
          </a:p>
          <a:p>
            <a:r>
              <a:rPr lang="nb-NO" sz="2000" dirty="0" smtClean="0"/>
              <a:t>Hovedoppgavene: å </a:t>
            </a:r>
            <a:r>
              <a:rPr lang="nb-NO" sz="2000" dirty="0"/>
              <a:t>sikre trygg </a:t>
            </a:r>
            <a:r>
              <a:rPr lang="nb-NO" sz="2000" dirty="0" smtClean="0"/>
              <a:t>mat </a:t>
            </a:r>
            <a:r>
              <a:rPr lang="nb-NO" sz="2000" dirty="0"/>
              <a:t>og drikkevann, </a:t>
            </a:r>
            <a:br>
              <a:rPr lang="nb-NO" sz="2000" dirty="0"/>
            </a:br>
            <a:r>
              <a:rPr lang="nb-NO" sz="2000" dirty="0" smtClean="0"/>
              <a:t>samt </a:t>
            </a:r>
            <a:r>
              <a:rPr lang="nb-NO" sz="2000" dirty="0"/>
              <a:t>god helse </a:t>
            </a:r>
            <a:r>
              <a:rPr lang="nb-NO" sz="2000" dirty="0" smtClean="0"/>
              <a:t>og </a:t>
            </a:r>
            <a:r>
              <a:rPr lang="nb-NO" sz="2000" dirty="0"/>
              <a:t>velferd </a:t>
            </a:r>
            <a:r>
              <a:rPr lang="nb-NO" sz="2000" dirty="0" smtClean="0"/>
              <a:t/>
            </a:r>
            <a:br>
              <a:rPr lang="nb-NO" sz="2000" dirty="0" smtClean="0"/>
            </a:br>
            <a:r>
              <a:rPr lang="nb-NO" sz="2000" dirty="0" smtClean="0"/>
              <a:t>for </a:t>
            </a:r>
            <a:r>
              <a:rPr lang="nb-NO" sz="2000" dirty="0"/>
              <a:t>dyr, fisk og planter. </a:t>
            </a:r>
          </a:p>
          <a:p>
            <a:endParaRPr lang="nb-NO" sz="2000" dirty="0"/>
          </a:p>
        </p:txBody>
      </p:sp>
      <p:sp>
        <p:nvSpPr>
          <p:cNvPr id="5" name="Tittel 4"/>
          <p:cNvSpPr>
            <a:spLocks noGrp="1"/>
          </p:cNvSpPr>
          <p:nvPr>
            <p:ph type="title"/>
          </p:nvPr>
        </p:nvSpPr>
        <p:spPr>
          <a:xfrm>
            <a:off x="1170146" y="571770"/>
            <a:ext cx="7200900" cy="1042989"/>
          </a:xfrm>
        </p:spPr>
        <p:txBody>
          <a:bodyPr/>
          <a:lstStyle/>
          <a:p>
            <a:r>
              <a:rPr lang="nb-NO" dirty="0" smtClean="0"/>
              <a:t>Hva er Mattilsynet</a:t>
            </a:r>
            <a:endParaRPr lang="nb-NO" dirty="0"/>
          </a:p>
        </p:txBody>
      </p:sp>
      <p:sp>
        <p:nvSpPr>
          <p:cNvPr id="7" name="TekstSylinder 6"/>
          <p:cNvSpPr txBox="1"/>
          <p:nvPr/>
        </p:nvSpPr>
        <p:spPr>
          <a:xfrm>
            <a:off x="5481490" y="2224529"/>
            <a:ext cx="2670989" cy="1815882"/>
          </a:xfrm>
          <a:prstGeom prst="rect">
            <a:avLst/>
          </a:prstGeom>
          <a:noFill/>
        </p:spPr>
        <p:txBody>
          <a:bodyPr wrap="none" rtlCol="0">
            <a:spAutoFit/>
          </a:bodyPr>
          <a:lstStyle/>
          <a:p>
            <a:pPr algn="ctr"/>
            <a:r>
              <a:rPr lang="nb-NO" sz="2800" dirty="0" smtClean="0"/>
              <a:t>«Et samfunn der </a:t>
            </a:r>
          </a:p>
          <a:p>
            <a:pPr algn="ctr"/>
            <a:r>
              <a:rPr lang="nb-NO" sz="2800" dirty="0" smtClean="0"/>
              <a:t>maten er trygg </a:t>
            </a:r>
          </a:p>
          <a:p>
            <a:pPr algn="ctr"/>
            <a:r>
              <a:rPr lang="nb-NO" sz="2800" dirty="0" smtClean="0"/>
              <a:t>og dyra har </a:t>
            </a:r>
          </a:p>
          <a:p>
            <a:pPr algn="ctr"/>
            <a:r>
              <a:rPr lang="nb-NO" sz="2800" dirty="0" smtClean="0"/>
              <a:t>det godt»</a:t>
            </a:r>
            <a:endParaRPr lang="nb-NO" sz="2800" dirty="0"/>
          </a:p>
        </p:txBody>
      </p:sp>
    </p:spTree>
    <p:extLst>
      <p:ext uri="{BB962C8B-B14F-4D97-AF65-F5344CB8AC3E}">
        <p14:creationId xmlns:p14="http://schemas.microsoft.com/office/powerpoint/2010/main" val="3410832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Matsvinn – «det grønne skiftet»</a:t>
            </a:r>
            <a:endParaRPr lang="nb-NO" dirty="0"/>
          </a:p>
        </p:txBody>
      </p:sp>
      <p:sp>
        <p:nvSpPr>
          <p:cNvPr id="3" name="Plassholder for innhold 2"/>
          <p:cNvSpPr>
            <a:spLocks noGrp="1"/>
          </p:cNvSpPr>
          <p:nvPr>
            <p:ph idx="1"/>
          </p:nvPr>
        </p:nvSpPr>
        <p:spPr>
          <a:xfrm>
            <a:off x="1170146" y="1292469"/>
            <a:ext cx="7200900" cy="5046785"/>
          </a:xfrm>
        </p:spPr>
        <p:txBody>
          <a:bodyPr/>
          <a:lstStyle/>
          <a:p>
            <a:endParaRPr lang="nb-NO" dirty="0"/>
          </a:p>
        </p:txBody>
      </p:sp>
      <p:graphicFrame>
        <p:nvGraphicFramePr>
          <p:cNvPr id="5" name="Plassholder for innhold 13"/>
          <p:cNvGraphicFramePr>
            <a:graphicFrameLocks/>
          </p:cNvGraphicFramePr>
          <p:nvPr>
            <p:extLst>
              <p:ext uri="{D42A27DB-BD31-4B8C-83A1-F6EECF244321}">
                <p14:modId xmlns:p14="http://schemas.microsoft.com/office/powerpoint/2010/main" val="3115182376"/>
              </p:ext>
            </p:extLst>
          </p:nvPr>
        </p:nvGraphicFramePr>
        <p:xfrm>
          <a:off x="1855178" y="1347573"/>
          <a:ext cx="5978036" cy="4631195"/>
        </p:xfrm>
        <a:graphic>
          <a:graphicData uri="http://schemas.openxmlformats.org/drawingml/2006/chart">
            <c:chart xmlns:c="http://schemas.openxmlformats.org/drawingml/2006/chart" xmlns:r="http://schemas.openxmlformats.org/officeDocument/2006/relationships" r:id="rId2"/>
          </a:graphicData>
        </a:graphic>
      </p:graphicFrame>
      <p:pic>
        <p:nvPicPr>
          <p:cNvPr id="6" name="Bilde 5"/>
          <p:cNvPicPr>
            <a:picLocks noChangeAspect="1"/>
          </p:cNvPicPr>
          <p:nvPr/>
        </p:nvPicPr>
        <p:blipFill>
          <a:blip r:embed="rId3"/>
          <a:stretch>
            <a:fillRect/>
          </a:stretch>
        </p:blipFill>
        <p:spPr>
          <a:xfrm>
            <a:off x="3877407" y="3672784"/>
            <a:ext cx="2026059" cy="1239163"/>
          </a:xfrm>
          <a:prstGeom prst="rect">
            <a:avLst/>
          </a:prstGeom>
        </p:spPr>
      </p:pic>
    </p:spTree>
    <p:extLst>
      <p:ext uri="{BB962C8B-B14F-4D97-AF65-F5344CB8AC3E}">
        <p14:creationId xmlns:p14="http://schemas.microsoft.com/office/powerpoint/2010/main" val="298331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Beredskapsorganisasjonen Mattilsynet</a:t>
            </a:r>
            <a:endParaRPr lang="nb-NO" dirty="0"/>
          </a:p>
        </p:txBody>
      </p:sp>
      <p:sp>
        <p:nvSpPr>
          <p:cNvPr id="3" name="Plassholder for innhold 2"/>
          <p:cNvSpPr>
            <a:spLocks noGrp="1"/>
          </p:cNvSpPr>
          <p:nvPr>
            <p:ph idx="1"/>
          </p:nvPr>
        </p:nvSpPr>
        <p:spPr/>
        <p:txBody>
          <a:bodyPr/>
          <a:lstStyle/>
          <a:p>
            <a:r>
              <a:rPr lang="nb-NO" dirty="0"/>
              <a:t>Mattilsynet </a:t>
            </a:r>
            <a:r>
              <a:rPr lang="nb-NO" dirty="0" smtClean="0"/>
              <a:t>har </a:t>
            </a:r>
            <a:r>
              <a:rPr lang="nb-NO" dirty="0"/>
              <a:t>beredskap innen: </a:t>
            </a:r>
          </a:p>
          <a:p>
            <a:pPr lvl="1"/>
            <a:r>
              <a:rPr lang="nb-NO" dirty="0" smtClean="0"/>
              <a:t>mat- og vannbårne sykdommer</a:t>
            </a:r>
            <a:endParaRPr lang="nb-NO" dirty="0"/>
          </a:p>
          <a:p>
            <a:pPr lvl="1"/>
            <a:r>
              <a:rPr lang="nb-NO" dirty="0" smtClean="0"/>
              <a:t>smittsomme dyresykdommer</a:t>
            </a:r>
            <a:endParaRPr lang="nb-NO" dirty="0"/>
          </a:p>
          <a:p>
            <a:pPr lvl="1"/>
            <a:r>
              <a:rPr lang="nb-NO" dirty="0" smtClean="0"/>
              <a:t>atomhendelser </a:t>
            </a:r>
            <a:endParaRPr lang="nb-NO" dirty="0"/>
          </a:p>
          <a:p>
            <a:pPr marL="0" indent="0">
              <a:buNone/>
            </a:pPr>
            <a:endParaRPr lang="nb-NO" dirty="0"/>
          </a:p>
          <a:p>
            <a:r>
              <a:rPr lang="nb-NO" dirty="0" smtClean="0"/>
              <a:t>I </a:t>
            </a:r>
            <a:r>
              <a:rPr lang="nb-NO" dirty="0"/>
              <a:t>N</a:t>
            </a:r>
            <a:r>
              <a:rPr lang="nb-NO" dirty="0" smtClean="0"/>
              <a:t>orge har vi hatt få tilfeller av alvorlige smittsomme dyresykdommer.</a:t>
            </a:r>
            <a:endParaRPr lang="nb-NO" dirty="0"/>
          </a:p>
          <a:p>
            <a:r>
              <a:rPr lang="nb-NO" dirty="0" smtClean="0"/>
              <a:t>Skrantesjuke (CWD) ble oppdaget høsten 2016 på rein i </a:t>
            </a:r>
            <a:r>
              <a:rPr lang="nb-NO" dirty="0" err="1" smtClean="0"/>
              <a:t>Nordfjella</a:t>
            </a:r>
            <a:r>
              <a:rPr lang="nb-NO" dirty="0" smtClean="0"/>
              <a:t>, Sogn og Fjordane, og senere på elg i Selbu. </a:t>
            </a:r>
          </a:p>
          <a:p>
            <a:r>
              <a:rPr lang="nb-NO" dirty="0" smtClean="0"/>
              <a:t>Hyppige øvelser er viktig for å trene. Samarbeider ofte med Sivilforsvaret.</a:t>
            </a:r>
            <a:endParaRPr lang="nb-NO" dirty="0"/>
          </a:p>
          <a:p>
            <a:endParaRPr lang="nb-NO" dirty="0"/>
          </a:p>
        </p:txBody>
      </p:sp>
      <p:sp>
        <p:nvSpPr>
          <p:cNvPr id="4" name="Plassholder for tekst 3"/>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2836577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175260"/>
            <a:ext cx="7200900" cy="963729"/>
          </a:xfrm>
        </p:spPr>
        <p:txBody>
          <a:bodyPr>
            <a:normAutofit/>
          </a:bodyPr>
          <a:lstStyle/>
          <a:p>
            <a:r>
              <a:rPr lang="nb-NO" sz="3400" dirty="0" smtClean="0"/>
              <a:t>Effektmålene</a:t>
            </a:r>
            <a:endParaRPr lang="nb-NO" sz="3400" dirty="0">
              <a:solidFill>
                <a:srgbClr val="FF0000"/>
              </a:solidFill>
            </a:endParaRPr>
          </a:p>
        </p:txBody>
      </p:sp>
      <p:graphicFrame>
        <p:nvGraphicFramePr>
          <p:cNvPr id="5" name="Plassholder for innhold 4"/>
          <p:cNvGraphicFramePr>
            <a:graphicFrameLocks noGrp="1"/>
          </p:cNvGraphicFramePr>
          <p:nvPr>
            <p:ph idx="1"/>
            <p:extLst/>
          </p:nvPr>
        </p:nvGraphicFramePr>
        <p:xfrm>
          <a:off x="1002665" y="1439980"/>
          <a:ext cx="7535862" cy="470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1891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idx="1"/>
          </p:nvPr>
        </p:nvSpPr>
        <p:spPr>
          <a:xfrm>
            <a:off x="1169988" y="2312390"/>
            <a:ext cx="3420428" cy="468058"/>
          </a:xfrm>
        </p:spPr>
        <p:txBody>
          <a:bodyPr>
            <a:normAutofit/>
          </a:bodyPr>
          <a:lstStyle/>
          <a:p>
            <a:r>
              <a:rPr lang="nb-NO" dirty="0" smtClean="0"/>
              <a:t>Vurdering av måloppnåelse</a:t>
            </a:r>
            <a:endParaRPr lang="nb-NO" dirty="0"/>
          </a:p>
        </p:txBody>
      </p:sp>
      <p:sp>
        <p:nvSpPr>
          <p:cNvPr id="2" name="Plassholder for innhold 1"/>
          <p:cNvSpPr>
            <a:spLocks noGrp="1"/>
          </p:cNvSpPr>
          <p:nvPr>
            <p:ph sz="half" idx="2"/>
          </p:nvPr>
        </p:nvSpPr>
        <p:spPr>
          <a:xfrm>
            <a:off x="1169988" y="2836540"/>
            <a:ext cx="3420428" cy="2952369"/>
          </a:xfrm>
        </p:spPr>
        <p:txBody>
          <a:bodyPr>
            <a:normAutofit/>
          </a:bodyPr>
          <a:lstStyle/>
          <a:p>
            <a:r>
              <a:rPr lang="nb-NO" sz="1800" dirty="0" smtClean="0"/>
              <a:t>Mattryggheten i Norge er god</a:t>
            </a:r>
          </a:p>
          <a:p>
            <a:pPr lvl="1"/>
            <a:r>
              <a:rPr lang="nb-NO" dirty="0" smtClean="0"/>
              <a:t>Lite farlige </a:t>
            </a:r>
            <a:r>
              <a:rPr lang="nb-NO" dirty="0"/>
              <a:t>bakterier i </a:t>
            </a:r>
            <a:r>
              <a:rPr lang="nb-NO" dirty="0" smtClean="0"/>
              <a:t>maten</a:t>
            </a:r>
          </a:p>
          <a:p>
            <a:pPr lvl="1"/>
            <a:r>
              <a:rPr lang="nb-NO" dirty="0" smtClean="0"/>
              <a:t>Fortsatt hygieneproblemer i hvitfisksektoren</a:t>
            </a:r>
          </a:p>
          <a:p>
            <a:pPr lvl="1"/>
            <a:r>
              <a:rPr lang="nb-NO" dirty="0" smtClean="0"/>
              <a:t>Lite fremmedstoffer i mat</a:t>
            </a:r>
          </a:p>
          <a:p>
            <a:pPr lvl="1"/>
            <a:r>
              <a:rPr lang="nb-NO" dirty="0" smtClean="0"/>
              <a:t>Produsenter og importører av kosttilskudd utfordrende</a:t>
            </a:r>
          </a:p>
          <a:p>
            <a:r>
              <a:rPr lang="nb-NO" sz="1800" dirty="0" smtClean="0"/>
              <a:t>Høy </a:t>
            </a:r>
            <a:r>
              <a:rPr lang="nb-NO" sz="1800" dirty="0"/>
              <a:t>kvalitet på drikkevann</a:t>
            </a:r>
          </a:p>
          <a:p>
            <a:pPr lvl="1"/>
            <a:r>
              <a:rPr lang="nb-NO" dirty="0"/>
              <a:t>Utfordring med </a:t>
            </a:r>
            <a:r>
              <a:rPr lang="nb-NO" dirty="0" smtClean="0"/>
              <a:t>ledningsnettet</a:t>
            </a:r>
          </a:p>
          <a:p>
            <a:pPr lvl="1"/>
            <a:endParaRPr lang="nb-NO" dirty="0"/>
          </a:p>
        </p:txBody>
      </p:sp>
      <p:sp>
        <p:nvSpPr>
          <p:cNvPr id="6" name="Plassholder for tekst 5"/>
          <p:cNvSpPr>
            <a:spLocks noGrp="1"/>
          </p:cNvSpPr>
          <p:nvPr>
            <p:ph type="body" sz="quarter" idx="3"/>
          </p:nvPr>
        </p:nvSpPr>
        <p:spPr>
          <a:xfrm>
            <a:off x="4950618" y="2312390"/>
            <a:ext cx="3420428" cy="468058"/>
          </a:xfrm>
        </p:spPr>
        <p:txBody>
          <a:bodyPr>
            <a:normAutofit/>
          </a:bodyPr>
          <a:lstStyle/>
          <a:p>
            <a:r>
              <a:rPr lang="nb-NO" dirty="0" smtClean="0"/>
              <a:t>Strategiske grep og prioriteringer </a:t>
            </a:r>
            <a:endParaRPr lang="nb-NO" dirty="0"/>
          </a:p>
        </p:txBody>
      </p:sp>
      <p:sp>
        <p:nvSpPr>
          <p:cNvPr id="7" name="Plassholder for innhold 6"/>
          <p:cNvSpPr>
            <a:spLocks noGrp="1"/>
          </p:cNvSpPr>
          <p:nvPr>
            <p:ph sz="quarter" idx="4"/>
          </p:nvPr>
        </p:nvSpPr>
        <p:spPr>
          <a:xfrm>
            <a:off x="4950618" y="2836540"/>
            <a:ext cx="3420428" cy="2952369"/>
          </a:xfrm>
        </p:spPr>
        <p:txBody>
          <a:bodyPr>
            <a:normAutofit/>
          </a:bodyPr>
          <a:lstStyle/>
          <a:p>
            <a:r>
              <a:rPr lang="nb-NO" sz="1800" dirty="0" smtClean="0"/>
              <a:t>Fortsette innsats for å </a:t>
            </a:r>
            <a:r>
              <a:rPr lang="nb-NO" sz="1800" dirty="0" smtClean="0"/>
              <a:t>hindre </a:t>
            </a:r>
            <a:r>
              <a:rPr lang="nb-NO" sz="1800" dirty="0" smtClean="0"/>
              <a:t>sykdomsfremkallende bakterier</a:t>
            </a:r>
          </a:p>
          <a:p>
            <a:r>
              <a:rPr lang="nb-NO" sz="1800" dirty="0" smtClean="0"/>
              <a:t>Oppfølging av </a:t>
            </a:r>
            <a:r>
              <a:rPr lang="nb-NO" sz="1800" dirty="0" smtClean="0"/>
              <a:t>vannverkseierne</a:t>
            </a:r>
            <a:endParaRPr lang="nb-NO" sz="1800" dirty="0" smtClean="0"/>
          </a:p>
        </p:txBody>
      </p:sp>
      <p:sp>
        <p:nvSpPr>
          <p:cNvPr id="5" name="Tittel 4"/>
          <p:cNvSpPr>
            <a:spLocks noGrp="1"/>
          </p:cNvSpPr>
          <p:nvPr>
            <p:ph type="title"/>
          </p:nvPr>
        </p:nvSpPr>
        <p:spPr/>
        <p:txBody>
          <a:bodyPr>
            <a:normAutofit fontScale="90000"/>
          </a:bodyPr>
          <a:lstStyle/>
          <a:p>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M</a:t>
            </a:r>
            <a:r>
              <a:rPr lang="nb-NO" dirty="0" smtClean="0"/>
              <a:t>at og drikkevann</a:t>
            </a:r>
            <a:endParaRPr lang="nb-NO" dirty="0"/>
          </a:p>
        </p:txBody>
      </p:sp>
      <p:sp>
        <p:nvSpPr>
          <p:cNvPr id="8" name="Plassholder for tekst 7"/>
          <p:cNvSpPr>
            <a:spLocks noGrp="1"/>
          </p:cNvSpPr>
          <p:nvPr>
            <p:ph type="body" sz="quarter" idx="13"/>
          </p:nvPr>
        </p:nvSpPr>
        <p:spPr>
          <a:xfrm>
            <a:off x="1169988" y="1272540"/>
            <a:ext cx="7201058" cy="651794"/>
          </a:xfrm>
        </p:spPr>
        <p:txBody>
          <a:bodyPr>
            <a:noAutofit/>
          </a:bodyPr>
          <a:lstStyle/>
          <a:p>
            <a:r>
              <a:rPr lang="nb-NO" sz="1800" i="1" dirty="0"/>
              <a:t>Norge er et av landene med tryggest mat og drikkevann. </a:t>
            </a:r>
          </a:p>
        </p:txBody>
      </p:sp>
    </p:spTree>
    <p:extLst>
      <p:ext uri="{BB962C8B-B14F-4D97-AF65-F5344CB8AC3E}">
        <p14:creationId xmlns:p14="http://schemas.microsoft.com/office/powerpoint/2010/main" val="2130176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r>
              <a:rPr lang="nb-NO" dirty="0" smtClean="0"/>
              <a:t>Resultater</a:t>
            </a:r>
            <a:endParaRPr lang="nb-NO" dirty="0"/>
          </a:p>
        </p:txBody>
      </p:sp>
      <p:sp>
        <p:nvSpPr>
          <p:cNvPr id="3" name="Plassholder for innhold 2"/>
          <p:cNvSpPr>
            <a:spLocks noGrp="1"/>
          </p:cNvSpPr>
          <p:nvPr>
            <p:ph sz="half" idx="2"/>
          </p:nvPr>
        </p:nvSpPr>
        <p:spPr/>
        <p:txBody>
          <a:bodyPr/>
          <a:lstStyle/>
          <a:p>
            <a:r>
              <a:rPr lang="nb-NO" dirty="0" smtClean="0"/>
              <a:t>7 500 serveringsteder kontrollert minst en gang</a:t>
            </a:r>
          </a:p>
          <a:p>
            <a:r>
              <a:rPr lang="nb-NO" dirty="0" smtClean="0"/>
              <a:t>11 000 smilefjestilsyn</a:t>
            </a:r>
          </a:p>
          <a:p>
            <a:r>
              <a:rPr lang="nb-NO" dirty="0" smtClean="0"/>
              <a:t>Serveringssteder retter raskt opp feil og mangler</a:t>
            </a:r>
          </a:p>
          <a:p>
            <a:r>
              <a:rPr lang="nb-NO" dirty="0" smtClean="0"/>
              <a:t>Flest avvik knyttet til allergenmerking</a:t>
            </a:r>
          </a:p>
          <a:p>
            <a:r>
              <a:rPr lang="nb-NO" dirty="0" smtClean="0"/>
              <a:t>Stor interesse fra medier</a:t>
            </a:r>
          </a:p>
          <a:p>
            <a:endParaRPr lang="nb-NO" dirty="0"/>
          </a:p>
          <a:p>
            <a:endParaRPr lang="nb-NO" dirty="0"/>
          </a:p>
        </p:txBody>
      </p:sp>
      <p:sp>
        <p:nvSpPr>
          <p:cNvPr id="6" name="Tittel 5"/>
          <p:cNvSpPr>
            <a:spLocks noGrp="1"/>
          </p:cNvSpPr>
          <p:nvPr>
            <p:ph type="title"/>
          </p:nvPr>
        </p:nvSpPr>
        <p:spPr/>
        <p:txBody>
          <a:bodyPr/>
          <a:lstStyle/>
          <a:p>
            <a:r>
              <a:rPr lang="nb-NO" dirty="0" smtClean="0"/>
              <a:t>Smilefjes</a:t>
            </a:r>
            <a:endParaRPr lang="nb-NO" dirty="0"/>
          </a:p>
        </p:txBody>
      </p:sp>
      <p:sp>
        <p:nvSpPr>
          <p:cNvPr id="7" name="Plassholder for tekst 6"/>
          <p:cNvSpPr>
            <a:spLocks noGrp="1"/>
          </p:cNvSpPr>
          <p:nvPr>
            <p:ph type="body" sz="quarter" idx="13"/>
          </p:nvPr>
        </p:nvSpPr>
        <p:spPr/>
        <p:txBody>
          <a:bodyPr>
            <a:normAutofit fontScale="85000" lnSpcReduction="20000"/>
          </a:bodyPr>
          <a:lstStyle/>
          <a:p>
            <a:r>
              <a:rPr lang="nb-NO" i="1" dirty="0" smtClean="0"/>
              <a:t>Fra 2016 omfattet denne ordningen hele </a:t>
            </a:r>
            <a:r>
              <a:rPr lang="nb-NO" i="1" dirty="0" err="1" smtClean="0"/>
              <a:t>landet.Alle</a:t>
            </a:r>
            <a:r>
              <a:rPr lang="nb-NO" i="1" dirty="0" smtClean="0"/>
              <a:t> </a:t>
            </a:r>
            <a:r>
              <a:rPr lang="nb-NO" i="1" dirty="0"/>
              <a:t>registrerte serveringssteder besøkt og serveringsstedene viste stor iver etter å rette opp feil og mangler raskt. </a:t>
            </a:r>
            <a:endParaRPr lang="nb-NO" dirty="0"/>
          </a:p>
          <a:p>
            <a:endParaRPr lang="nb-NO" dirty="0"/>
          </a:p>
        </p:txBody>
      </p:sp>
      <p:pic>
        <p:nvPicPr>
          <p:cNvPr id="8" name="Bilde 7"/>
          <p:cNvPicPr/>
          <p:nvPr/>
        </p:nvPicPr>
        <p:blipFill>
          <a:blip r:embed="rId3"/>
          <a:stretch>
            <a:fillRect/>
          </a:stretch>
        </p:blipFill>
        <p:spPr>
          <a:xfrm>
            <a:off x="1169988" y="4279038"/>
            <a:ext cx="2736187" cy="1127464"/>
          </a:xfrm>
          <a:prstGeom prst="rect">
            <a:avLst/>
          </a:prstGeom>
        </p:spPr>
      </p:pic>
    </p:spTree>
    <p:extLst>
      <p:ext uri="{BB962C8B-B14F-4D97-AF65-F5344CB8AC3E}">
        <p14:creationId xmlns:p14="http://schemas.microsoft.com/office/powerpoint/2010/main" val="1192851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r>
              <a:rPr lang="nb-NO" dirty="0" smtClean="0"/>
              <a:t>Vurdering av måloppnåelse</a:t>
            </a:r>
            <a:endParaRPr lang="nb-NO" dirty="0"/>
          </a:p>
        </p:txBody>
      </p:sp>
      <p:sp>
        <p:nvSpPr>
          <p:cNvPr id="3" name="Plassholder for innhold 2"/>
          <p:cNvSpPr>
            <a:spLocks noGrp="1"/>
          </p:cNvSpPr>
          <p:nvPr>
            <p:ph sz="half" idx="2"/>
          </p:nvPr>
        </p:nvSpPr>
        <p:spPr/>
        <p:txBody>
          <a:bodyPr>
            <a:normAutofit/>
          </a:bodyPr>
          <a:lstStyle/>
          <a:p>
            <a:r>
              <a:rPr lang="nb-NO" sz="1800" dirty="0" smtClean="0"/>
              <a:t>Dyre- og plantehelsen i Norge er god</a:t>
            </a:r>
          </a:p>
          <a:p>
            <a:pPr lvl="1"/>
            <a:r>
              <a:rPr lang="nb-NO" sz="1500" dirty="0" smtClean="0"/>
              <a:t>Økt import øker risiko for sykdommer</a:t>
            </a:r>
          </a:p>
          <a:p>
            <a:r>
              <a:rPr lang="nb-NO" sz="1800" dirty="0" smtClean="0"/>
              <a:t>Helse- </a:t>
            </a:r>
            <a:r>
              <a:rPr lang="nb-NO" sz="1800" dirty="0"/>
              <a:t>og velferdsproblemene hos oppdrettsfisken er fortsatt </a:t>
            </a:r>
            <a:r>
              <a:rPr lang="nb-NO" sz="1800" dirty="0" smtClean="0"/>
              <a:t>krevende</a:t>
            </a:r>
          </a:p>
          <a:p>
            <a:pPr lvl="1"/>
            <a:r>
              <a:rPr lang="nb-NO" sz="1500" dirty="0" smtClean="0"/>
              <a:t>Sykdommer, høy dødelighet, manglende beredskap og lakselus</a:t>
            </a:r>
            <a:endParaRPr lang="nb-NO" sz="1500" dirty="0"/>
          </a:p>
          <a:p>
            <a:pPr lvl="1"/>
            <a:r>
              <a:rPr lang="nb-NO" sz="1500" dirty="0"/>
              <a:t>Hinder for bærekraftig vekst</a:t>
            </a:r>
          </a:p>
        </p:txBody>
      </p:sp>
      <p:sp>
        <p:nvSpPr>
          <p:cNvPr id="4" name="Plassholder for tekst 3"/>
          <p:cNvSpPr>
            <a:spLocks noGrp="1"/>
          </p:cNvSpPr>
          <p:nvPr>
            <p:ph type="body" sz="quarter" idx="3"/>
          </p:nvPr>
        </p:nvSpPr>
        <p:spPr/>
        <p:txBody>
          <a:bodyPr>
            <a:normAutofit/>
          </a:bodyPr>
          <a:lstStyle/>
          <a:p>
            <a:r>
              <a:rPr lang="nb-NO" dirty="0" smtClean="0"/>
              <a:t>Strategiske grep og prioriteringer </a:t>
            </a:r>
          </a:p>
        </p:txBody>
      </p:sp>
      <p:sp>
        <p:nvSpPr>
          <p:cNvPr id="5" name="Plassholder for innhold 4"/>
          <p:cNvSpPr>
            <a:spLocks noGrp="1"/>
          </p:cNvSpPr>
          <p:nvPr>
            <p:ph sz="quarter" idx="4"/>
          </p:nvPr>
        </p:nvSpPr>
        <p:spPr/>
        <p:txBody>
          <a:bodyPr>
            <a:normAutofit/>
          </a:bodyPr>
          <a:lstStyle/>
          <a:p>
            <a:r>
              <a:rPr lang="nb-NO" sz="1800" dirty="0"/>
              <a:t>Tett samarbeid med kunnskapsmiljøene</a:t>
            </a:r>
          </a:p>
          <a:p>
            <a:r>
              <a:rPr lang="nb-NO" sz="1800" dirty="0" smtClean="0"/>
              <a:t>Kontroll </a:t>
            </a:r>
            <a:r>
              <a:rPr lang="nb-NO" sz="1800" dirty="0"/>
              <a:t>med importerte planter og dyr</a:t>
            </a:r>
          </a:p>
          <a:p>
            <a:r>
              <a:rPr lang="nb-NO" sz="1800" dirty="0" smtClean="0"/>
              <a:t>Regelverksarbeid </a:t>
            </a:r>
            <a:r>
              <a:rPr lang="nb-NO" sz="1800" dirty="0"/>
              <a:t>på fiskehelseområdet</a:t>
            </a:r>
          </a:p>
          <a:p>
            <a:r>
              <a:rPr lang="nb-NO" sz="1800" dirty="0"/>
              <a:t>Dialog med oppdrettere  - næringen må ta større </a:t>
            </a:r>
            <a:r>
              <a:rPr lang="nb-NO" sz="1800" dirty="0" smtClean="0"/>
              <a:t>ansvar</a:t>
            </a:r>
          </a:p>
          <a:p>
            <a:endParaRPr lang="nb-NO" sz="1800" dirty="0"/>
          </a:p>
        </p:txBody>
      </p:sp>
      <p:sp>
        <p:nvSpPr>
          <p:cNvPr id="6" name="Tittel 5"/>
          <p:cNvSpPr>
            <a:spLocks noGrp="1"/>
          </p:cNvSpPr>
          <p:nvPr>
            <p:ph type="title"/>
          </p:nvPr>
        </p:nvSpPr>
        <p:spPr/>
        <p:txBody>
          <a:bodyPr>
            <a:normAutofit/>
          </a:bodyPr>
          <a:lstStyle/>
          <a:p>
            <a:r>
              <a:rPr lang="nb-NO" dirty="0"/>
              <a:t>P</a:t>
            </a:r>
            <a:r>
              <a:rPr lang="nb-NO" dirty="0" smtClean="0"/>
              <a:t>lanter, fisk og dyr</a:t>
            </a:r>
            <a:endParaRPr lang="nb-NO" dirty="0"/>
          </a:p>
        </p:txBody>
      </p:sp>
      <p:sp>
        <p:nvSpPr>
          <p:cNvPr id="7" name="Plassholder for tekst 6"/>
          <p:cNvSpPr>
            <a:spLocks noGrp="1"/>
          </p:cNvSpPr>
          <p:nvPr>
            <p:ph type="body" sz="quarter" idx="13"/>
          </p:nvPr>
        </p:nvSpPr>
        <p:spPr/>
        <p:txBody>
          <a:bodyPr>
            <a:normAutofit/>
          </a:bodyPr>
          <a:lstStyle/>
          <a:p>
            <a:r>
              <a:rPr lang="nb-NO" sz="2000" i="1" dirty="0"/>
              <a:t>Plante- og dyrehelsen er stadig blant de beste i verden, mens akvakulturnæringen har sykdoms- og velferdsutfordringer.</a:t>
            </a:r>
          </a:p>
        </p:txBody>
      </p:sp>
    </p:spTree>
    <p:extLst>
      <p:ext uri="{BB962C8B-B14F-4D97-AF65-F5344CB8AC3E}">
        <p14:creationId xmlns:p14="http://schemas.microsoft.com/office/powerpoint/2010/main" val="3564976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r>
              <a:rPr lang="nb-NO" dirty="0" smtClean="0"/>
              <a:t>Vurdering av måloppnåelse</a:t>
            </a:r>
            <a:endParaRPr lang="nb-NO" dirty="0"/>
          </a:p>
        </p:txBody>
      </p:sp>
      <p:sp>
        <p:nvSpPr>
          <p:cNvPr id="3" name="Plassholder for innhold 2"/>
          <p:cNvSpPr>
            <a:spLocks noGrp="1"/>
          </p:cNvSpPr>
          <p:nvPr>
            <p:ph sz="half" idx="2"/>
          </p:nvPr>
        </p:nvSpPr>
        <p:spPr/>
        <p:txBody>
          <a:bodyPr>
            <a:normAutofit/>
          </a:bodyPr>
          <a:lstStyle/>
          <a:p>
            <a:r>
              <a:rPr lang="nb-NO" sz="2000" dirty="0" smtClean="0"/>
              <a:t>De fleste dyr i Norge har det godt</a:t>
            </a:r>
          </a:p>
          <a:p>
            <a:r>
              <a:rPr lang="nb-NO" sz="2000" dirty="0" smtClean="0"/>
              <a:t>Velferdsutfordringer </a:t>
            </a:r>
            <a:r>
              <a:rPr lang="nb-NO" sz="2000" dirty="0" smtClean="0"/>
              <a:t>for fisk</a:t>
            </a:r>
          </a:p>
          <a:p>
            <a:pPr lvl="1"/>
            <a:r>
              <a:rPr lang="nb-NO" sz="1800" dirty="0" smtClean="0"/>
              <a:t>Lakselus-behandling</a:t>
            </a:r>
          </a:p>
          <a:p>
            <a:pPr lvl="1"/>
            <a:r>
              <a:rPr lang="nb-NO" sz="1800" dirty="0" smtClean="0"/>
              <a:t>Høy dødelighet</a:t>
            </a:r>
          </a:p>
          <a:p>
            <a:endParaRPr lang="nb-NO" dirty="0" smtClean="0"/>
          </a:p>
        </p:txBody>
      </p:sp>
      <p:sp>
        <p:nvSpPr>
          <p:cNvPr id="4" name="Plassholder for tekst 3"/>
          <p:cNvSpPr>
            <a:spLocks noGrp="1"/>
          </p:cNvSpPr>
          <p:nvPr>
            <p:ph type="body" sz="quarter" idx="3"/>
          </p:nvPr>
        </p:nvSpPr>
        <p:spPr/>
        <p:txBody>
          <a:bodyPr>
            <a:normAutofit/>
          </a:bodyPr>
          <a:lstStyle/>
          <a:p>
            <a:r>
              <a:rPr lang="nb-NO" dirty="0" smtClean="0"/>
              <a:t>Strategiske grep og prioriteringer </a:t>
            </a:r>
            <a:endParaRPr lang="nb-NO" dirty="0"/>
          </a:p>
        </p:txBody>
      </p:sp>
      <p:sp>
        <p:nvSpPr>
          <p:cNvPr id="5" name="Plassholder for innhold 4"/>
          <p:cNvSpPr>
            <a:spLocks noGrp="1"/>
          </p:cNvSpPr>
          <p:nvPr>
            <p:ph sz="quarter" idx="4"/>
          </p:nvPr>
        </p:nvSpPr>
        <p:spPr/>
        <p:txBody>
          <a:bodyPr>
            <a:noAutofit/>
          </a:bodyPr>
          <a:lstStyle/>
          <a:p>
            <a:r>
              <a:rPr lang="nb-NO" sz="2000" dirty="0" smtClean="0"/>
              <a:t>Dyrevelferd</a:t>
            </a:r>
          </a:p>
          <a:p>
            <a:pPr lvl="1"/>
            <a:r>
              <a:rPr lang="nb-NO" sz="1800" dirty="0" smtClean="0"/>
              <a:t>Godt samarbeid med andre aktører</a:t>
            </a:r>
          </a:p>
          <a:p>
            <a:pPr lvl="1"/>
            <a:r>
              <a:rPr lang="nb-NO" sz="1800" dirty="0" smtClean="0"/>
              <a:t>Dyrepoliti</a:t>
            </a:r>
          </a:p>
          <a:p>
            <a:r>
              <a:rPr lang="nb-NO" sz="2000" dirty="0" smtClean="0"/>
              <a:t>Fiskevelferd</a:t>
            </a:r>
            <a:endParaRPr lang="nb-NO" sz="2000" dirty="0" smtClean="0"/>
          </a:p>
          <a:p>
            <a:pPr lvl="1"/>
            <a:r>
              <a:rPr lang="nb-NO" sz="1800" dirty="0"/>
              <a:t>T</a:t>
            </a:r>
            <a:r>
              <a:rPr lang="nb-NO" sz="1800" dirty="0" smtClean="0"/>
              <a:t>ydeliggjøre oppdretternes eget </a:t>
            </a:r>
            <a:r>
              <a:rPr lang="nb-NO" sz="1800" dirty="0" smtClean="0"/>
              <a:t>ansvar</a:t>
            </a:r>
            <a:endParaRPr lang="nb-NO" sz="1800" dirty="0" smtClean="0"/>
          </a:p>
        </p:txBody>
      </p:sp>
      <p:sp>
        <p:nvSpPr>
          <p:cNvPr id="6" name="Tittel 5"/>
          <p:cNvSpPr>
            <a:spLocks noGrp="1"/>
          </p:cNvSpPr>
          <p:nvPr>
            <p:ph type="title"/>
          </p:nvPr>
        </p:nvSpPr>
        <p:spPr/>
        <p:txBody>
          <a:bodyPr>
            <a:normAutofit/>
          </a:bodyPr>
          <a:lstStyle/>
          <a:p>
            <a:r>
              <a:rPr lang="nb-NO" dirty="0"/>
              <a:t>D</a:t>
            </a:r>
            <a:r>
              <a:rPr lang="nb-NO" dirty="0" smtClean="0"/>
              <a:t>yrevelferd og respekt for dyr</a:t>
            </a:r>
            <a:endParaRPr lang="nb-NO" dirty="0"/>
          </a:p>
        </p:txBody>
      </p:sp>
      <p:sp>
        <p:nvSpPr>
          <p:cNvPr id="7" name="Plassholder for tekst 6"/>
          <p:cNvSpPr>
            <a:spLocks noGrp="1"/>
          </p:cNvSpPr>
          <p:nvPr>
            <p:ph type="body" sz="quarter" idx="13"/>
          </p:nvPr>
        </p:nvSpPr>
        <p:spPr/>
        <p:txBody>
          <a:bodyPr>
            <a:normAutofit fontScale="70000" lnSpcReduction="20000"/>
          </a:bodyPr>
          <a:lstStyle/>
          <a:p>
            <a:endParaRPr lang="nb-NO" i="1" dirty="0" smtClean="0"/>
          </a:p>
          <a:p>
            <a:r>
              <a:rPr lang="nb-NO" sz="2900" i="1" dirty="0" smtClean="0"/>
              <a:t>Velferden for dyr er </a:t>
            </a:r>
            <a:r>
              <a:rPr lang="nb-NO" sz="2900" i="1" dirty="0"/>
              <a:t>i hovedsak god, men det er </a:t>
            </a:r>
            <a:r>
              <a:rPr lang="nb-NO" sz="2900" i="1" dirty="0" smtClean="0"/>
              <a:t>utfordringer med tap av dyr på utmarksbeite. Fiskevelferden er bekymringsfull.</a:t>
            </a:r>
          </a:p>
          <a:p>
            <a:endParaRPr lang="nb-NO" dirty="0"/>
          </a:p>
        </p:txBody>
      </p:sp>
    </p:spTree>
    <p:extLst>
      <p:ext uri="{BB962C8B-B14F-4D97-AF65-F5344CB8AC3E}">
        <p14:creationId xmlns:p14="http://schemas.microsoft.com/office/powerpoint/2010/main" val="4224125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3"/>
          </p:nvPr>
        </p:nvSpPr>
        <p:spPr/>
        <p:txBody>
          <a:bodyPr/>
          <a:lstStyle/>
          <a:p>
            <a:endParaRPr lang="nb-NO"/>
          </a:p>
        </p:txBody>
      </p:sp>
      <p:sp>
        <p:nvSpPr>
          <p:cNvPr id="6" name="Tittel 5"/>
          <p:cNvSpPr>
            <a:spLocks noGrp="1"/>
          </p:cNvSpPr>
          <p:nvPr>
            <p:ph type="title"/>
          </p:nvPr>
        </p:nvSpPr>
        <p:spPr/>
        <p:txBody>
          <a:bodyPr/>
          <a:lstStyle/>
          <a:p>
            <a:r>
              <a:rPr lang="nb-NO" dirty="0" smtClean="0"/>
              <a:t>Dette er noe av det vi møter</a:t>
            </a:r>
            <a:endParaRPr lang="nb-NO" dirty="0"/>
          </a:p>
        </p:txBody>
      </p:sp>
      <p:pic>
        <p:nvPicPr>
          <p:cNvPr id="8" name="Picture 2" descr="H:\Office2010\Temp\kjeller 1 01 03 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55" y="2152594"/>
            <a:ext cx="4132962" cy="3099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My Documents\My Pictures\Dyrevelferd\Hermann Selbæk\Dogo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7096" y="1935480"/>
            <a:ext cx="3533950" cy="35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78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Vanskjøtsel og mishandling av dyr</a:t>
            </a:r>
          </a:p>
        </p:txBody>
      </p:sp>
      <p:sp>
        <p:nvSpPr>
          <p:cNvPr id="3" name="Plassholder for innhold 2"/>
          <p:cNvSpPr>
            <a:spLocks noGrp="1"/>
          </p:cNvSpPr>
          <p:nvPr>
            <p:ph idx="1"/>
          </p:nvPr>
        </p:nvSpPr>
        <p:spPr>
          <a:xfrm>
            <a:off x="925157" y="1452281"/>
            <a:ext cx="7713233" cy="4367605"/>
          </a:xfrm>
        </p:spPr>
        <p:txBody>
          <a:bodyPr>
            <a:normAutofit/>
          </a:bodyPr>
          <a:lstStyle/>
          <a:p>
            <a:pPr lvl="1"/>
            <a:endParaRPr lang="nb-NO" sz="1800" b="1" dirty="0" smtClean="0"/>
          </a:p>
          <a:p>
            <a:pPr lvl="1">
              <a:lnSpc>
                <a:spcPct val="150000"/>
              </a:lnSpc>
            </a:pPr>
            <a:r>
              <a:rPr lang="nb-NO" sz="1900" b="1" u="sng" dirty="0" smtClean="0"/>
              <a:t>Vanskjøtsel</a:t>
            </a:r>
          </a:p>
          <a:p>
            <a:pPr marL="216000" lvl="1" indent="0">
              <a:lnSpc>
                <a:spcPct val="150000"/>
              </a:lnSpc>
              <a:buNone/>
            </a:pPr>
            <a:r>
              <a:rPr lang="nb-NO" sz="1700" dirty="0" err="1" smtClean="0"/>
              <a:t>Dyreholder</a:t>
            </a:r>
            <a:r>
              <a:rPr lang="nb-NO" sz="1700" dirty="0" smtClean="0"/>
              <a:t> </a:t>
            </a:r>
            <a:r>
              <a:rPr lang="nb-NO" sz="1700" dirty="0"/>
              <a:t>klarer ikke å dekke dyrenes basale </a:t>
            </a:r>
            <a:r>
              <a:rPr lang="nb-NO" sz="1700" dirty="0" smtClean="0"/>
              <a:t>behov, </a:t>
            </a:r>
          </a:p>
          <a:p>
            <a:pPr marL="216000" lvl="1" indent="0">
              <a:lnSpc>
                <a:spcPct val="150000"/>
              </a:lnSpc>
              <a:buNone/>
            </a:pPr>
            <a:r>
              <a:rPr lang="nb-NO" sz="1700" dirty="0" smtClean="0"/>
              <a:t>nødvendig </a:t>
            </a:r>
            <a:r>
              <a:rPr lang="nb-NO" sz="1700" dirty="0"/>
              <a:t>stell, fôr, vann, </a:t>
            </a:r>
            <a:r>
              <a:rPr lang="nb-NO" sz="1700" dirty="0" smtClean="0"/>
              <a:t>ly – </a:t>
            </a:r>
            <a:r>
              <a:rPr lang="nb-NO" sz="1700" b="1" dirty="0" smtClean="0"/>
              <a:t>passiv</a:t>
            </a:r>
            <a:r>
              <a:rPr lang="nb-NO" sz="1700" dirty="0" smtClean="0"/>
              <a:t> unnlatelse</a:t>
            </a:r>
            <a:endParaRPr lang="nb-NO" sz="1700" dirty="0"/>
          </a:p>
          <a:p>
            <a:pPr marL="832050" lvl="2" indent="-400050">
              <a:lnSpc>
                <a:spcPct val="150000"/>
              </a:lnSpc>
              <a:buFont typeface="+mj-lt"/>
              <a:buAutoNum type="romanUcPeriod"/>
            </a:pPr>
            <a:r>
              <a:rPr lang="nb-NO" sz="1700" b="1" dirty="0"/>
              <a:t>Alvorlig vanskjøtsel</a:t>
            </a:r>
          </a:p>
          <a:p>
            <a:pPr marL="832050" lvl="2" indent="-400050">
              <a:lnSpc>
                <a:spcPct val="150000"/>
              </a:lnSpc>
              <a:buFont typeface="+mj-lt"/>
              <a:buAutoNum type="romanUcPeriod"/>
            </a:pPr>
            <a:r>
              <a:rPr lang="nb-NO" sz="1700" b="1" dirty="0"/>
              <a:t>Dyresamling (mange dyr</a:t>
            </a:r>
            <a:r>
              <a:rPr lang="nb-NO" sz="1700" b="1" dirty="0" smtClean="0"/>
              <a:t>)</a:t>
            </a:r>
            <a:endParaRPr lang="nb-NO" sz="1700" b="1" dirty="0"/>
          </a:p>
        </p:txBody>
      </p:sp>
    </p:spTree>
    <p:extLst>
      <p:ext uri="{BB962C8B-B14F-4D97-AF65-F5344CB8AC3E}">
        <p14:creationId xmlns:p14="http://schemas.microsoft.com/office/powerpoint/2010/main" val="32557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Vanskjøtsel og mishandling av dyr</a:t>
            </a:r>
          </a:p>
        </p:txBody>
      </p:sp>
      <p:sp>
        <p:nvSpPr>
          <p:cNvPr id="3" name="Plassholder for innhold 2"/>
          <p:cNvSpPr>
            <a:spLocks noGrp="1"/>
          </p:cNvSpPr>
          <p:nvPr>
            <p:ph idx="1"/>
          </p:nvPr>
        </p:nvSpPr>
        <p:spPr>
          <a:xfrm>
            <a:off x="925157" y="1710466"/>
            <a:ext cx="7713233" cy="4238512"/>
          </a:xfrm>
        </p:spPr>
        <p:txBody>
          <a:bodyPr>
            <a:normAutofit/>
          </a:bodyPr>
          <a:lstStyle/>
          <a:p>
            <a:pPr lvl="1">
              <a:lnSpc>
                <a:spcPct val="150000"/>
              </a:lnSpc>
            </a:pPr>
            <a:r>
              <a:rPr lang="nb-NO" sz="1900" b="1" u="sng" dirty="0" smtClean="0"/>
              <a:t>Mishandling</a:t>
            </a:r>
          </a:p>
          <a:p>
            <a:pPr marL="216000" lvl="1" indent="0">
              <a:lnSpc>
                <a:spcPct val="150000"/>
              </a:lnSpc>
              <a:buNone/>
            </a:pPr>
            <a:r>
              <a:rPr lang="nb-NO" sz="1700" b="1" dirty="0" smtClean="0"/>
              <a:t>Aktiv </a:t>
            </a:r>
            <a:r>
              <a:rPr lang="nb-NO" sz="1700" dirty="0" smtClean="0"/>
              <a:t>handling med intensjon om å påføre dyr lidelse</a:t>
            </a:r>
            <a:endParaRPr lang="nb-NO" sz="1700" dirty="0"/>
          </a:p>
          <a:p>
            <a:pPr marL="832050" lvl="2" indent="-400050">
              <a:lnSpc>
                <a:spcPct val="150000"/>
              </a:lnSpc>
              <a:buFont typeface="+mj-lt"/>
              <a:buAutoNum type="romanUcPeriod"/>
            </a:pPr>
            <a:r>
              <a:rPr lang="nb-NO" sz="1700" b="1" dirty="0"/>
              <a:t>Fysisk skade/mishandling/tortur</a:t>
            </a:r>
          </a:p>
          <a:p>
            <a:pPr marL="832050" lvl="2" indent="-400050">
              <a:lnSpc>
                <a:spcPct val="150000"/>
              </a:lnSpc>
              <a:buFont typeface="+mj-lt"/>
              <a:buAutoNum type="romanUcPeriod"/>
            </a:pPr>
            <a:r>
              <a:rPr lang="nb-NO" sz="1700" b="1" dirty="0"/>
              <a:t>Organisert mishandling (hundekamper, </a:t>
            </a:r>
            <a:r>
              <a:rPr lang="nb-NO" sz="1700" b="1" dirty="0" err="1"/>
              <a:t>etc</a:t>
            </a:r>
            <a:r>
              <a:rPr lang="nb-NO" sz="1700" b="1" dirty="0"/>
              <a:t>)</a:t>
            </a:r>
          </a:p>
          <a:p>
            <a:pPr marL="832050" lvl="2" indent="-400050">
              <a:lnSpc>
                <a:spcPct val="150000"/>
              </a:lnSpc>
              <a:buFont typeface="+mj-lt"/>
              <a:buAutoNum type="romanUcPeriod"/>
            </a:pPr>
            <a:r>
              <a:rPr lang="nb-NO" sz="1700" b="1" dirty="0"/>
              <a:t>Seksuell mishandling</a:t>
            </a:r>
          </a:p>
          <a:p>
            <a:pPr>
              <a:lnSpc>
                <a:spcPct val="150000"/>
              </a:lnSpc>
            </a:pPr>
            <a:endParaRPr lang="nb-NO" dirty="0"/>
          </a:p>
        </p:txBody>
      </p:sp>
    </p:spTree>
    <p:extLst>
      <p:ext uri="{BB962C8B-B14F-4D97-AF65-F5344CB8AC3E}">
        <p14:creationId xmlns:p14="http://schemas.microsoft.com/office/powerpoint/2010/main" val="60341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Mattilsynet i samfunnet</a:t>
            </a:r>
            <a:endParaRPr lang="nb-NO" i="1" dirty="0">
              <a:solidFill>
                <a:schemeClr val="accent3"/>
              </a:solidFill>
            </a:endParaRPr>
          </a:p>
        </p:txBody>
      </p:sp>
      <p:sp>
        <p:nvSpPr>
          <p:cNvPr id="5" name="Plassholder for tekst 4"/>
          <p:cNvSpPr>
            <a:spLocks noGrp="1"/>
          </p:cNvSpPr>
          <p:nvPr>
            <p:ph type="body" sz="quarter" idx="13"/>
          </p:nvPr>
        </p:nvSpPr>
        <p:spPr/>
        <p:txBody>
          <a:bodyPr/>
          <a:lstStyle/>
          <a:p>
            <a:endParaRPr lang="nb-NO"/>
          </a:p>
        </p:txBody>
      </p:sp>
      <p:pic>
        <p:nvPicPr>
          <p:cNvPr id="10" name="Plassholder for innhold 9"/>
          <p:cNvPicPr>
            <a:picLocks noGrp="1" noChangeAspect="1"/>
          </p:cNvPicPr>
          <p:nvPr>
            <p:ph idx="1"/>
          </p:nvPr>
        </p:nvPicPr>
        <p:blipFill>
          <a:blip r:embed="rId3"/>
          <a:stretch>
            <a:fillRect/>
          </a:stretch>
        </p:blipFill>
        <p:spPr>
          <a:xfrm>
            <a:off x="1578881" y="2087563"/>
            <a:ext cx="6383113" cy="3421062"/>
          </a:xfrm>
          <a:prstGeom prst="rect">
            <a:avLst/>
          </a:prstGeom>
        </p:spPr>
      </p:pic>
    </p:spTree>
    <p:extLst>
      <p:ext uri="{BB962C8B-B14F-4D97-AF65-F5344CB8AC3E}">
        <p14:creationId xmlns:p14="http://schemas.microsoft.com/office/powerpoint/2010/main" val="2205436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175260"/>
            <a:ext cx="7191339" cy="1143586"/>
          </a:xfrm>
        </p:spPr>
        <p:txBody>
          <a:bodyPr>
            <a:normAutofit/>
          </a:bodyPr>
          <a:lstStyle/>
          <a:p>
            <a:r>
              <a:rPr lang="nb-NO" dirty="0"/>
              <a:t>Lakselus </a:t>
            </a:r>
            <a:r>
              <a:rPr lang="nb-NO" sz="2800" dirty="0"/>
              <a:t>(</a:t>
            </a:r>
            <a:r>
              <a:rPr lang="nb-NO" sz="2800" i="1" dirty="0" err="1"/>
              <a:t>Lepeophtheirus</a:t>
            </a:r>
            <a:r>
              <a:rPr lang="nb-NO" sz="2800" i="1" dirty="0"/>
              <a:t> </a:t>
            </a:r>
            <a:r>
              <a:rPr lang="nb-NO" sz="2800" i="1" dirty="0" err="1"/>
              <a:t>salmonis</a:t>
            </a:r>
            <a:r>
              <a:rPr lang="nb-NO" sz="2800" dirty="0"/>
              <a:t>)</a:t>
            </a:r>
            <a:r>
              <a:rPr lang="nb-NO" dirty="0"/>
              <a:t/>
            </a:r>
            <a:br>
              <a:rPr lang="nb-NO" dirty="0"/>
            </a:br>
            <a:endParaRPr lang="nb-NO" dirty="0"/>
          </a:p>
        </p:txBody>
      </p:sp>
      <p:pic>
        <p:nvPicPr>
          <p:cNvPr id="6" name="Plassholder for innhold 5"/>
          <p:cNvPicPr>
            <a:picLocks noGrp="1" noChangeAspect="1"/>
          </p:cNvPicPr>
          <p:nvPr>
            <p:ph idx="1"/>
          </p:nvPr>
        </p:nvPicPr>
        <p:blipFill>
          <a:blip r:embed="rId2"/>
          <a:stretch>
            <a:fillRect/>
          </a:stretch>
        </p:blipFill>
        <p:spPr>
          <a:xfrm>
            <a:off x="1170146" y="2093797"/>
            <a:ext cx="3237803" cy="1897857"/>
          </a:xfrm>
          <a:prstGeom prst="rect">
            <a:avLst/>
          </a:prstGeom>
        </p:spPr>
      </p:pic>
      <p:pic>
        <p:nvPicPr>
          <p:cNvPr id="9" name="Bilde 8"/>
          <p:cNvPicPr>
            <a:picLocks noChangeAspect="1"/>
          </p:cNvPicPr>
          <p:nvPr/>
        </p:nvPicPr>
        <p:blipFill>
          <a:blip r:embed="rId3"/>
          <a:stretch>
            <a:fillRect/>
          </a:stretch>
        </p:blipFill>
        <p:spPr>
          <a:xfrm>
            <a:off x="3600710" y="970789"/>
            <a:ext cx="1863969" cy="1043823"/>
          </a:xfrm>
          <a:prstGeom prst="rect">
            <a:avLst/>
          </a:prstGeom>
        </p:spPr>
      </p:pic>
      <p:pic>
        <p:nvPicPr>
          <p:cNvPr id="7" name="Bilde 6"/>
          <p:cNvPicPr>
            <a:picLocks noChangeAspect="1"/>
          </p:cNvPicPr>
          <p:nvPr/>
        </p:nvPicPr>
        <p:blipFill>
          <a:blip r:embed="rId4"/>
          <a:stretch>
            <a:fillRect/>
          </a:stretch>
        </p:blipFill>
        <p:spPr>
          <a:xfrm>
            <a:off x="4770596" y="2093797"/>
            <a:ext cx="2940337" cy="1897856"/>
          </a:xfrm>
          <a:prstGeom prst="rect">
            <a:avLst/>
          </a:prstGeom>
        </p:spPr>
      </p:pic>
      <p:pic>
        <p:nvPicPr>
          <p:cNvPr id="8" name="Bilde 7"/>
          <p:cNvPicPr>
            <a:picLocks noChangeAspect="1"/>
          </p:cNvPicPr>
          <p:nvPr/>
        </p:nvPicPr>
        <p:blipFill>
          <a:blip r:embed="rId5"/>
          <a:stretch>
            <a:fillRect/>
          </a:stretch>
        </p:blipFill>
        <p:spPr>
          <a:xfrm>
            <a:off x="3130428" y="4070839"/>
            <a:ext cx="2915904" cy="2118945"/>
          </a:xfrm>
          <a:prstGeom prst="rect">
            <a:avLst/>
          </a:prstGeom>
        </p:spPr>
      </p:pic>
    </p:spTree>
    <p:extLst>
      <p:ext uri="{BB962C8B-B14F-4D97-AF65-F5344CB8AC3E}">
        <p14:creationId xmlns:p14="http://schemas.microsoft.com/office/powerpoint/2010/main" val="4275300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Pelsdyr</a:t>
            </a:r>
            <a:endParaRPr lang="nb-NO" dirty="0"/>
          </a:p>
        </p:txBody>
      </p:sp>
      <p:sp>
        <p:nvSpPr>
          <p:cNvPr id="4" name="Plassholder for tekst 3"/>
          <p:cNvSpPr>
            <a:spLocks noGrp="1"/>
          </p:cNvSpPr>
          <p:nvPr>
            <p:ph type="body" sz="quarter" idx="13"/>
          </p:nvPr>
        </p:nvSpPr>
        <p:spPr>
          <a:xfrm>
            <a:off x="1169988" y="1272539"/>
            <a:ext cx="7201058" cy="979593"/>
          </a:xfrm>
        </p:spPr>
        <p:txBody>
          <a:bodyPr>
            <a:normAutofit fontScale="85000" lnSpcReduction="20000"/>
          </a:bodyPr>
          <a:lstStyle/>
          <a:p>
            <a:r>
              <a:rPr lang="nb-NO" dirty="0" smtClean="0"/>
              <a:t>Relativt stor konsentrasjon av pelsdyr – Trøndelag og </a:t>
            </a:r>
            <a:r>
              <a:rPr lang="nb-NO" dirty="0" err="1" smtClean="0"/>
              <a:t>sørvestlandet</a:t>
            </a:r>
            <a:r>
              <a:rPr lang="nb-NO" dirty="0" smtClean="0"/>
              <a:t> er hovedområdene i Norge.</a:t>
            </a:r>
          </a:p>
          <a:p>
            <a:r>
              <a:rPr lang="nb-NO" dirty="0" smtClean="0"/>
              <a:t>Dagsaktuelt da det nylig har kommet forslag om styrt avvikling av næringen innen 2025.</a:t>
            </a:r>
            <a:endParaRPr lang="nb-NO" dirty="0"/>
          </a:p>
        </p:txBody>
      </p:sp>
      <p:pic>
        <p:nvPicPr>
          <p:cNvPr id="6" name="Plassholder for innhold 5"/>
          <p:cNvPicPr>
            <a:picLocks noGrp="1" noChangeAspect="1"/>
          </p:cNvPicPr>
          <p:nvPr>
            <p:ph idx="1"/>
          </p:nvPr>
        </p:nvPicPr>
        <p:blipFill>
          <a:blip r:embed="rId2"/>
          <a:stretch>
            <a:fillRect/>
          </a:stretch>
        </p:blipFill>
        <p:spPr>
          <a:xfrm>
            <a:off x="381212" y="2711128"/>
            <a:ext cx="3890445" cy="2469467"/>
          </a:xfrm>
          <a:prstGeom prst="rect">
            <a:avLst/>
          </a:prstGeom>
        </p:spPr>
      </p:pic>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748" y="2711129"/>
            <a:ext cx="3899298" cy="2469466"/>
          </a:xfrm>
          <a:prstGeom prst="rect">
            <a:avLst/>
          </a:prstGeom>
        </p:spPr>
      </p:pic>
    </p:spTree>
    <p:extLst>
      <p:ext uri="{BB962C8B-B14F-4D97-AF65-F5344CB8AC3E}">
        <p14:creationId xmlns:p14="http://schemas.microsoft.com/office/powerpoint/2010/main" val="4181069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r>
              <a:rPr lang="nb-NO" dirty="0" smtClean="0"/>
              <a:t>Resultater</a:t>
            </a:r>
            <a:endParaRPr lang="nb-NO" dirty="0"/>
          </a:p>
        </p:txBody>
      </p:sp>
      <p:sp>
        <p:nvSpPr>
          <p:cNvPr id="3" name="Plassholder for innhold 2"/>
          <p:cNvSpPr>
            <a:spLocks noGrp="1"/>
          </p:cNvSpPr>
          <p:nvPr>
            <p:ph sz="half" idx="2"/>
          </p:nvPr>
        </p:nvSpPr>
        <p:spPr/>
        <p:txBody>
          <a:bodyPr/>
          <a:lstStyle/>
          <a:p>
            <a:r>
              <a:rPr lang="nb-NO" dirty="0" smtClean="0"/>
              <a:t>53 000 attester utstedt i 2016</a:t>
            </a:r>
          </a:p>
          <a:p>
            <a:r>
              <a:rPr lang="nb-NO" dirty="0" smtClean="0"/>
              <a:t>Tilleggs- og særkrav fra ulike land gjør situasjonen krevende </a:t>
            </a:r>
          </a:p>
          <a:p>
            <a:r>
              <a:rPr lang="nb-NO" dirty="0" smtClean="0"/>
              <a:t>Viktig å opprettholde adgang til markeder</a:t>
            </a:r>
          </a:p>
          <a:p>
            <a:r>
              <a:rPr lang="nb-NO" dirty="0" smtClean="0"/>
              <a:t>Utfordringer på økologiområdet</a:t>
            </a:r>
          </a:p>
          <a:p>
            <a:r>
              <a:rPr lang="nb-NO" dirty="0" smtClean="0"/>
              <a:t>Likevel går det aller meste av eksporten uten komplikasjoner </a:t>
            </a:r>
          </a:p>
          <a:p>
            <a:endParaRPr lang="nb-NO" dirty="0"/>
          </a:p>
        </p:txBody>
      </p:sp>
      <p:sp>
        <p:nvSpPr>
          <p:cNvPr id="6" name="Tittel 5"/>
          <p:cNvSpPr>
            <a:spLocks noGrp="1"/>
          </p:cNvSpPr>
          <p:nvPr>
            <p:ph type="title"/>
          </p:nvPr>
        </p:nvSpPr>
        <p:spPr/>
        <p:txBody>
          <a:bodyPr/>
          <a:lstStyle/>
          <a:p>
            <a:r>
              <a:rPr lang="nb-NO" dirty="0"/>
              <a:t>M</a:t>
            </a:r>
            <a:r>
              <a:rPr lang="nb-NO" dirty="0" smtClean="0"/>
              <a:t>arkedsadgang </a:t>
            </a:r>
            <a:endParaRPr lang="nb-NO" dirty="0"/>
          </a:p>
        </p:txBody>
      </p:sp>
      <p:sp>
        <p:nvSpPr>
          <p:cNvPr id="7" name="Plassholder for tekst 6"/>
          <p:cNvSpPr>
            <a:spLocks noGrp="1"/>
          </p:cNvSpPr>
          <p:nvPr>
            <p:ph type="body" sz="quarter" idx="13"/>
          </p:nvPr>
        </p:nvSpPr>
        <p:spPr/>
        <p:txBody>
          <a:bodyPr>
            <a:normAutofit/>
          </a:bodyPr>
          <a:lstStyle/>
          <a:p>
            <a:r>
              <a:rPr lang="nb-NO" sz="2000" i="1" dirty="0"/>
              <a:t>Vi sikret norske varer tilgang til markeder over store deler av verden. </a:t>
            </a:r>
          </a:p>
        </p:txBody>
      </p:sp>
    </p:spTree>
    <p:extLst>
      <p:ext uri="{BB962C8B-B14F-4D97-AF65-F5344CB8AC3E}">
        <p14:creationId xmlns:p14="http://schemas.microsoft.com/office/powerpoint/2010/main" val="2845748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r>
              <a:rPr lang="nb-NO" dirty="0" smtClean="0"/>
              <a:t>Resultater</a:t>
            </a:r>
            <a:endParaRPr lang="nb-NO" dirty="0"/>
          </a:p>
        </p:txBody>
      </p:sp>
      <p:sp>
        <p:nvSpPr>
          <p:cNvPr id="3" name="Plassholder for innhold 2"/>
          <p:cNvSpPr>
            <a:spLocks noGrp="1"/>
          </p:cNvSpPr>
          <p:nvPr>
            <p:ph sz="half" idx="2"/>
          </p:nvPr>
        </p:nvSpPr>
        <p:spPr/>
        <p:txBody>
          <a:bodyPr/>
          <a:lstStyle/>
          <a:p>
            <a:r>
              <a:rPr lang="nb-NO" dirty="0" smtClean="0"/>
              <a:t>Ingen store nasjonale hendelser </a:t>
            </a:r>
          </a:p>
          <a:p>
            <a:r>
              <a:rPr lang="nb-NO" dirty="0" smtClean="0"/>
              <a:t>Fortløpende håndtering av hendelser</a:t>
            </a:r>
          </a:p>
          <a:p>
            <a:r>
              <a:rPr lang="nb-NO" dirty="0" smtClean="0"/>
              <a:t>Omfang og kompleksitet i hendelser øker</a:t>
            </a:r>
          </a:p>
          <a:p>
            <a:r>
              <a:rPr lang="nb-NO" dirty="0" smtClean="0"/>
              <a:t>Færre øvelser for å utnytte læringseffekt</a:t>
            </a:r>
          </a:p>
          <a:p>
            <a:r>
              <a:rPr lang="nb-NO" dirty="0" smtClean="0"/>
              <a:t>Godt samarbeid med andre aktører</a:t>
            </a:r>
          </a:p>
          <a:p>
            <a:r>
              <a:rPr lang="nb-NO" dirty="0" smtClean="0"/>
              <a:t>Internrevisjon på dyrehelseområdet</a:t>
            </a:r>
          </a:p>
          <a:p>
            <a:r>
              <a:rPr lang="nb-NO" dirty="0" smtClean="0"/>
              <a:t>Nye kommunikasjonsverktøy</a:t>
            </a:r>
          </a:p>
          <a:p>
            <a:pPr marL="0" indent="0">
              <a:buNone/>
            </a:pPr>
            <a:endParaRPr lang="nb-NO" dirty="0" smtClean="0"/>
          </a:p>
        </p:txBody>
      </p:sp>
      <p:sp>
        <p:nvSpPr>
          <p:cNvPr id="4" name="Plassholder for tekst 3"/>
          <p:cNvSpPr>
            <a:spLocks noGrp="1"/>
          </p:cNvSpPr>
          <p:nvPr>
            <p:ph type="body" sz="quarter" idx="3"/>
          </p:nvPr>
        </p:nvSpPr>
        <p:spPr/>
        <p:txBody>
          <a:bodyPr/>
          <a:lstStyle/>
          <a:p>
            <a:r>
              <a:rPr lang="nb-NO" dirty="0" smtClean="0"/>
              <a:t>Planer</a:t>
            </a:r>
            <a:endParaRPr lang="nb-NO" dirty="0"/>
          </a:p>
        </p:txBody>
      </p:sp>
      <p:sp>
        <p:nvSpPr>
          <p:cNvPr id="5" name="Plassholder for innhold 4"/>
          <p:cNvSpPr>
            <a:spLocks noGrp="1"/>
          </p:cNvSpPr>
          <p:nvPr>
            <p:ph sz="quarter" idx="4"/>
          </p:nvPr>
        </p:nvSpPr>
        <p:spPr/>
        <p:txBody>
          <a:bodyPr/>
          <a:lstStyle/>
          <a:p>
            <a:r>
              <a:rPr lang="nb-NO" dirty="0" smtClean="0"/>
              <a:t>Systematisk trening for å videreutvikle </a:t>
            </a:r>
            <a:r>
              <a:rPr lang="nb-NO" dirty="0" err="1" smtClean="0"/>
              <a:t>beredskapsevne</a:t>
            </a:r>
            <a:endParaRPr lang="nb-NO" dirty="0" smtClean="0"/>
          </a:p>
          <a:p>
            <a:r>
              <a:rPr lang="nb-NO" dirty="0" smtClean="0"/>
              <a:t>Integrering av beredskap i tilsynsarbeidet</a:t>
            </a:r>
          </a:p>
          <a:p>
            <a:r>
              <a:rPr lang="nb-NO" dirty="0" smtClean="0"/>
              <a:t>Opplæring i kommunikasjonsverktøy</a:t>
            </a:r>
          </a:p>
        </p:txBody>
      </p:sp>
      <p:sp>
        <p:nvSpPr>
          <p:cNvPr id="6" name="Tittel 5"/>
          <p:cNvSpPr>
            <a:spLocks noGrp="1"/>
          </p:cNvSpPr>
          <p:nvPr>
            <p:ph type="title"/>
          </p:nvPr>
        </p:nvSpPr>
        <p:spPr/>
        <p:txBody>
          <a:bodyPr/>
          <a:lstStyle/>
          <a:p>
            <a:r>
              <a:rPr lang="nb-NO" dirty="0" smtClean="0"/>
              <a:t>Beredskap</a:t>
            </a:r>
            <a:endParaRPr lang="nb-NO" dirty="0"/>
          </a:p>
        </p:txBody>
      </p:sp>
      <p:sp>
        <p:nvSpPr>
          <p:cNvPr id="7" name="Plassholder for tekst 6"/>
          <p:cNvSpPr>
            <a:spLocks noGrp="1"/>
          </p:cNvSpPr>
          <p:nvPr>
            <p:ph type="body" sz="quarter" idx="13"/>
          </p:nvPr>
        </p:nvSpPr>
        <p:spPr/>
        <p:txBody>
          <a:bodyPr>
            <a:normAutofit/>
          </a:bodyPr>
          <a:lstStyle/>
          <a:p>
            <a:r>
              <a:rPr lang="nb-NO" sz="2000" i="1" dirty="0" smtClean="0"/>
              <a:t>Ingen store hendelser i </a:t>
            </a:r>
            <a:r>
              <a:rPr lang="nb-NO" sz="2000" i="1" dirty="0" smtClean="0"/>
              <a:t>2016 - 2017, </a:t>
            </a:r>
            <a:r>
              <a:rPr lang="nb-NO" sz="2000" i="1" dirty="0" smtClean="0"/>
              <a:t>men vi øver og forbereder oss.</a:t>
            </a:r>
            <a:endParaRPr lang="nb-NO" sz="2000" i="1" dirty="0"/>
          </a:p>
        </p:txBody>
      </p:sp>
    </p:spTree>
    <p:extLst>
      <p:ext uri="{BB962C8B-B14F-4D97-AF65-F5344CB8AC3E}">
        <p14:creationId xmlns:p14="http://schemas.microsoft.com/office/powerpoint/2010/main" val="974723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Tilsynsproduksjon </a:t>
            </a:r>
            <a:r>
              <a:rPr lang="nb-NO" dirty="0"/>
              <a:t>de tre siste årene</a:t>
            </a:r>
          </a:p>
        </p:txBody>
      </p:sp>
      <p:graphicFrame>
        <p:nvGraphicFramePr>
          <p:cNvPr id="7" name="Plassholder for innhold 6"/>
          <p:cNvGraphicFramePr>
            <a:graphicFrameLocks noGrp="1"/>
          </p:cNvGraphicFramePr>
          <p:nvPr>
            <p:ph idx="1"/>
            <p:extLst/>
          </p:nvPr>
        </p:nvGraphicFramePr>
        <p:xfrm>
          <a:off x="457201" y="1799304"/>
          <a:ext cx="8185354" cy="440976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tekst 3"/>
          <p:cNvSpPr>
            <a:spLocks noGrp="1"/>
          </p:cNvSpPr>
          <p:nvPr>
            <p:ph type="body" sz="quarter" idx="13"/>
          </p:nvPr>
        </p:nvSpPr>
        <p:spPr/>
        <p:txBody>
          <a:bodyPr>
            <a:normAutofit/>
          </a:bodyPr>
          <a:lstStyle/>
          <a:p>
            <a:r>
              <a:rPr lang="nb-NO" sz="2000" i="1" dirty="0" smtClean="0"/>
              <a:t>Utvalgte områder</a:t>
            </a:r>
            <a:endParaRPr lang="nb-NO" sz="2000" i="1" dirty="0"/>
          </a:p>
        </p:txBody>
      </p:sp>
    </p:spTree>
    <p:extLst>
      <p:ext uri="{BB962C8B-B14F-4D97-AF65-F5344CB8AC3E}">
        <p14:creationId xmlns:p14="http://schemas.microsoft.com/office/powerpoint/2010/main" val="2254661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1170147" y="3160450"/>
            <a:ext cx="6660833" cy="1012055"/>
          </a:xfrm>
        </p:spPr>
        <p:txBody>
          <a:bodyPr/>
          <a:lstStyle/>
          <a:p>
            <a:pPr algn="ctr"/>
            <a:r>
              <a:rPr lang="nb-NO" dirty="0" smtClean="0"/>
              <a:t>TAKK FOR MEG!</a:t>
            </a:r>
            <a:endParaRPr lang="nb-NO" dirty="0"/>
          </a:p>
        </p:txBody>
      </p:sp>
    </p:spTree>
    <p:extLst>
      <p:ext uri="{BB962C8B-B14F-4D97-AF65-F5344CB8AC3E}">
        <p14:creationId xmlns:p14="http://schemas.microsoft.com/office/powerpoint/2010/main" val="670077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Mattilsynet over hele landet</a:t>
            </a:r>
            <a:endParaRPr lang="nb-NO" dirty="0"/>
          </a:p>
        </p:txBody>
      </p:sp>
      <p:pic>
        <p:nvPicPr>
          <p:cNvPr id="4" name="Bilde 3"/>
          <p:cNvPicPr>
            <a:picLocks noChangeAspect="1"/>
          </p:cNvPicPr>
          <p:nvPr/>
        </p:nvPicPr>
        <p:blipFill rotWithShape="1">
          <a:blip r:embed="rId3" cstate="screen">
            <a:extLst>
              <a:ext uri="{28A0092B-C50C-407E-A947-70E740481C1C}">
                <a14:useLocalDpi xmlns:a14="http://schemas.microsoft.com/office/drawing/2010/main"/>
              </a:ext>
            </a:extLst>
          </a:blip>
          <a:srcRect t="19023" b="9088"/>
          <a:stretch/>
        </p:blipFill>
        <p:spPr>
          <a:xfrm>
            <a:off x="0" y="1289154"/>
            <a:ext cx="9144000" cy="4871804"/>
          </a:xfrm>
          <a:prstGeom prst="rect">
            <a:avLst/>
          </a:prstGeom>
        </p:spPr>
      </p:pic>
    </p:spTree>
    <p:extLst>
      <p:ext uri="{BB962C8B-B14F-4D97-AF65-F5344CB8AC3E}">
        <p14:creationId xmlns:p14="http://schemas.microsoft.com/office/powerpoint/2010/main" val="1951238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a:extLst>
              <a:ext uri="{28A0092B-C50C-407E-A947-70E740481C1C}">
                <a14:useLocalDpi xmlns:a14="http://schemas.microsoft.com/office/drawing/2010/main"/>
              </a:ext>
            </a:extLst>
          </a:blip>
          <a:srcRect t="14805" b="8876"/>
          <a:stretch/>
        </p:blipFill>
        <p:spPr>
          <a:xfrm>
            <a:off x="275772" y="1538514"/>
            <a:ext cx="8665029" cy="4661764"/>
          </a:xfrm>
          <a:prstGeom prst="rect">
            <a:avLst/>
          </a:prstGeom>
        </p:spPr>
      </p:pic>
      <p:sp>
        <p:nvSpPr>
          <p:cNvPr id="2" name="Tittel 1"/>
          <p:cNvSpPr>
            <a:spLocks noGrp="1"/>
          </p:cNvSpPr>
          <p:nvPr>
            <p:ph type="title"/>
          </p:nvPr>
        </p:nvSpPr>
        <p:spPr/>
        <p:txBody>
          <a:bodyPr/>
          <a:lstStyle/>
          <a:p>
            <a:r>
              <a:rPr lang="nb-NO" dirty="0" smtClean="0"/>
              <a:t>Mattilsynet over hele landet</a:t>
            </a:r>
            <a:endParaRPr lang="nb-NO" dirty="0"/>
          </a:p>
        </p:txBody>
      </p:sp>
    </p:spTree>
    <p:extLst>
      <p:ext uri="{BB962C8B-B14F-4D97-AF65-F5344CB8AC3E}">
        <p14:creationId xmlns:p14="http://schemas.microsoft.com/office/powerpoint/2010/main" val="2445448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70146" y="175260"/>
            <a:ext cx="7200900" cy="705273"/>
          </a:xfrm>
        </p:spPr>
        <p:txBody>
          <a:bodyPr/>
          <a:lstStyle/>
          <a:p>
            <a:pPr algn="ctr"/>
            <a:r>
              <a:rPr lang="nb-NO" altLang="nb-NO" sz="2800" dirty="0"/>
              <a:t>Mattilsynet, </a:t>
            </a:r>
            <a:r>
              <a:rPr lang="nb-NO" altLang="nb-NO" sz="2800" dirty="0" smtClean="0"/>
              <a:t>region Midt</a:t>
            </a:r>
          </a:p>
        </p:txBody>
      </p:sp>
      <p:sp>
        <p:nvSpPr>
          <p:cNvPr id="6147" name="Rectangle 3"/>
          <p:cNvSpPr>
            <a:spLocks noGrp="1" noChangeArrowheads="1"/>
          </p:cNvSpPr>
          <p:nvPr>
            <p:ph type="body" idx="1"/>
          </p:nvPr>
        </p:nvSpPr>
        <p:spPr>
          <a:xfrm>
            <a:off x="1170146" y="1388533"/>
            <a:ext cx="7200900" cy="4084151"/>
          </a:xfrm>
        </p:spPr>
        <p:txBody>
          <a:bodyPr>
            <a:normAutofit/>
          </a:bodyPr>
          <a:lstStyle/>
          <a:p>
            <a:pPr>
              <a:buFontTx/>
              <a:buChar char="•"/>
            </a:pPr>
            <a:r>
              <a:rPr lang="nb-NO" altLang="nb-NO" sz="2800" dirty="0" smtClean="0"/>
              <a:t>Region </a:t>
            </a:r>
            <a:r>
              <a:rPr lang="nb-NO" altLang="nb-NO" sz="2800" dirty="0"/>
              <a:t>Midt </a:t>
            </a:r>
            <a:r>
              <a:rPr lang="nb-NO" altLang="nb-NO" sz="2800" dirty="0" smtClean="0"/>
              <a:t>består av Trøndelag og </a:t>
            </a:r>
            <a:r>
              <a:rPr lang="nb-NO" altLang="nb-NO" sz="2800" dirty="0"/>
              <a:t>Møre og </a:t>
            </a:r>
            <a:r>
              <a:rPr lang="nb-NO" altLang="nb-NO" sz="2800" dirty="0" smtClean="0"/>
              <a:t>Romsdal</a:t>
            </a:r>
            <a:r>
              <a:rPr lang="nb-NO" altLang="nb-NO" sz="2800" dirty="0"/>
              <a:t>.</a:t>
            </a:r>
          </a:p>
          <a:p>
            <a:pPr>
              <a:buFontTx/>
              <a:buChar char="•"/>
            </a:pPr>
            <a:r>
              <a:rPr lang="nb-NO" altLang="nb-NO" sz="2800" dirty="0"/>
              <a:t>Forvaltningsmessig er Mattilsynet redusert fra 3 til 2 nivåer, ved at tidligere distriktskontor er borte som egne administrative enheter.</a:t>
            </a:r>
          </a:p>
          <a:p>
            <a:pPr>
              <a:buFontTx/>
              <a:buChar char="•"/>
            </a:pPr>
            <a:r>
              <a:rPr lang="nb-NO" altLang="nb-NO" sz="2800" dirty="0"/>
              <a:t>Ett regionalt nivå, med styringsfunksjoner i Steinkjer.</a:t>
            </a:r>
          </a:p>
          <a:p>
            <a:pPr eaLnBrk="1" hangingPunct="1">
              <a:buFontTx/>
              <a:buChar char="•"/>
            </a:pPr>
            <a:endParaRPr lang="nb-NO" altLang="nb-NO" sz="2600" dirty="0" smtClean="0"/>
          </a:p>
        </p:txBody>
      </p:sp>
    </p:spTree>
    <p:extLst>
      <p:ext uri="{BB962C8B-B14F-4D97-AF65-F5344CB8AC3E}">
        <p14:creationId xmlns:p14="http://schemas.microsoft.com/office/powerpoint/2010/main" val="1167907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70146" y="175260"/>
            <a:ext cx="7200900" cy="773007"/>
          </a:xfrm>
        </p:spPr>
        <p:txBody>
          <a:bodyPr/>
          <a:lstStyle/>
          <a:p>
            <a:pPr algn="ctr"/>
            <a:r>
              <a:rPr lang="nb-NO" dirty="0" smtClean="0"/>
              <a:t>Region Midt</a:t>
            </a:r>
            <a:endParaRPr lang="nb-NO" dirty="0"/>
          </a:p>
        </p:txBody>
      </p:sp>
      <p:graphicFrame>
        <p:nvGraphicFramePr>
          <p:cNvPr id="4" name="Diagram 3"/>
          <p:cNvGraphicFramePr/>
          <p:nvPr>
            <p:extLst>
              <p:ext uri="{D42A27DB-BD31-4B8C-83A1-F6EECF244321}">
                <p14:modId xmlns:p14="http://schemas.microsoft.com/office/powerpoint/2010/main" val="2758377103"/>
              </p:ext>
            </p:extLst>
          </p:nvPr>
        </p:nvGraphicFramePr>
        <p:xfrm>
          <a:off x="794760" y="1218248"/>
          <a:ext cx="7697308" cy="466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34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70146" y="175260"/>
            <a:ext cx="7200900" cy="781473"/>
          </a:xfrm>
        </p:spPr>
        <p:txBody>
          <a:bodyPr>
            <a:normAutofit/>
          </a:bodyPr>
          <a:lstStyle/>
          <a:p>
            <a:pPr eaLnBrk="1" hangingPunct="1"/>
            <a:r>
              <a:rPr lang="nb-NO" altLang="nb-NO" sz="3200" dirty="0" smtClean="0"/>
              <a:t>Mattilsynet, avdeling Trondheim og omland</a:t>
            </a:r>
          </a:p>
        </p:txBody>
      </p:sp>
      <p:sp>
        <p:nvSpPr>
          <p:cNvPr id="6147" name="Rectangle 3"/>
          <p:cNvSpPr>
            <a:spLocks noGrp="1" noChangeArrowheads="1"/>
          </p:cNvSpPr>
          <p:nvPr>
            <p:ph type="body" idx="1"/>
          </p:nvPr>
        </p:nvSpPr>
        <p:spPr>
          <a:xfrm>
            <a:off x="838200" y="1583267"/>
            <a:ext cx="7532846" cy="3889417"/>
          </a:xfrm>
        </p:spPr>
        <p:txBody>
          <a:bodyPr>
            <a:normAutofit/>
          </a:bodyPr>
          <a:lstStyle/>
          <a:p>
            <a:pPr eaLnBrk="1" hangingPunct="1">
              <a:buFontTx/>
              <a:buChar char="•"/>
            </a:pPr>
            <a:r>
              <a:rPr lang="nb-NO" altLang="nb-NO" sz="2600" dirty="0" smtClean="0"/>
              <a:t>Avdelingen består av kommunene Hitra, Frøya, Trondheim, Klæbu, Malvik, Skaun, Orkdal, Agdenes, Meldal, Snillfjord og Hemne.</a:t>
            </a:r>
          </a:p>
          <a:p>
            <a:pPr eaLnBrk="1" hangingPunct="1">
              <a:buFontTx/>
              <a:buChar char="•"/>
            </a:pPr>
            <a:r>
              <a:rPr lang="nb-NO" altLang="nb-NO" sz="2600" dirty="0" smtClean="0"/>
              <a:t>Fra 2015 ble Matloven endret slik at Mattilsynet fikk en to-nivåstruktur med Hovedkontor og regioner. Distrikter ble erstattet med avdelinger. Stor betydning for klagesaksbehandling og bruk av kompetanse på tvers i regionen.</a:t>
            </a:r>
          </a:p>
        </p:txBody>
      </p:sp>
    </p:spTree>
    <p:extLst>
      <p:ext uri="{BB962C8B-B14F-4D97-AF65-F5344CB8AC3E}">
        <p14:creationId xmlns:p14="http://schemas.microsoft.com/office/powerpoint/2010/main" val="1452611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nb-NO" altLang="nb-NO" dirty="0" smtClean="0"/>
              <a:t>Mattilsynets oppgaver</a:t>
            </a:r>
          </a:p>
        </p:txBody>
      </p:sp>
      <p:sp>
        <p:nvSpPr>
          <p:cNvPr id="14339" name="Rectangle 3"/>
          <p:cNvSpPr>
            <a:spLocks noGrp="1" noChangeArrowheads="1"/>
          </p:cNvSpPr>
          <p:nvPr>
            <p:ph type="body" idx="1"/>
          </p:nvPr>
        </p:nvSpPr>
        <p:spPr>
          <a:xfrm>
            <a:off x="685800" y="1989138"/>
            <a:ext cx="7772400" cy="4106862"/>
          </a:xfrm>
        </p:spPr>
        <p:txBody>
          <a:bodyPr/>
          <a:lstStyle/>
          <a:p>
            <a:pPr eaLnBrk="1" hangingPunct="1"/>
            <a:r>
              <a:rPr lang="nb-NO" altLang="nb-NO" sz="2000" dirty="0" smtClean="0"/>
              <a:t>Føre tilsyn langs hele produksjonskjeden </a:t>
            </a:r>
          </a:p>
          <a:p>
            <a:pPr eaLnBrk="1" hangingPunct="1">
              <a:buFontTx/>
              <a:buChar char="•"/>
            </a:pPr>
            <a:r>
              <a:rPr lang="nb-NO" altLang="nb-NO" sz="2000" dirty="0" smtClean="0"/>
              <a:t>Produksjon </a:t>
            </a:r>
            <a:r>
              <a:rPr lang="nb-NO" altLang="nb-NO" sz="2000" dirty="0" smtClean="0"/>
              <a:t>av fisk, planter og dyr</a:t>
            </a:r>
          </a:p>
          <a:p>
            <a:pPr eaLnBrk="1" hangingPunct="1">
              <a:buFontTx/>
              <a:buChar char="•"/>
            </a:pPr>
            <a:r>
              <a:rPr lang="nb-NO" altLang="nb-NO" sz="2000" dirty="0" smtClean="0"/>
              <a:t>Produksjon </a:t>
            </a:r>
            <a:r>
              <a:rPr lang="nb-NO" altLang="nb-NO" sz="2000" dirty="0" smtClean="0"/>
              <a:t>av innsatsvarer</a:t>
            </a:r>
          </a:p>
          <a:p>
            <a:pPr lvl="1" eaLnBrk="1" hangingPunct="1">
              <a:buFontTx/>
              <a:buChar char="-"/>
            </a:pPr>
            <a:r>
              <a:rPr lang="nb-NO" altLang="nb-NO" sz="2000" dirty="0" smtClean="0"/>
              <a:t>Fiske- og dyrefor, Emballasje, Legemidler, Plantevernmidler, Gjødsel, Teknisk utstyr.</a:t>
            </a:r>
          </a:p>
          <a:p>
            <a:pPr eaLnBrk="1" hangingPunct="1">
              <a:buFontTx/>
              <a:buChar char="•"/>
            </a:pPr>
            <a:r>
              <a:rPr lang="nb-NO" altLang="nb-NO" sz="2000" dirty="0" smtClean="0"/>
              <a:t>Foredling</a:t>
            </a:r>
          </a:p>
          <a:p>
            <a:pPr lvl="1" eaLnBrk="1" hangingPunct="1">
              <a:buFontTx/>
              <a:buChar char="-"/>
            </a:pPr>
            <a:r>
              <a:rPr lang="nb-NO" altLang="nb-NO" sz="2000" dirty="0" smtClean="0"/>
              <a:t>Animalske produkter, vegetabilske produkter, blandingsprodukter, drikkevann, drikkevarer</a:t>
            </a:r>
          </a:p>
          <a:p>
            <a:pPr eaLnBrk="1" hangingPunct="1">
              <a:buFontTx/>
              <a:buChar char="•"/>
            </a:pPr>
            <a:r>
              <a:rPr lang="nb-NO" altLang="nb-NO" sz="2000" dirty="0" smtClean="0"/>
              <a:t>Import og eksport</a:t>
            </a:r>
          </a:p>
        </p:txBody>
      </p:sp>
    </p:spTree>
    <p:extLst>
      <p:ext uri="{BB962C8B-B14F-4D97-AF65-F5344CB8AC3E}">
        <p14:creationId xmlns:p14="http://schemas.microsoft.com/office/powerpoint/2010/main" val="2769290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ttilsynet">
  <a:themeElements>
    <a:clrScheme name="Mattilsynet V1">
      <a:dk1>
        <a:sysClr val="windowText" lastClr="000000"/>
      </a:dk1>
      <a:lt1>
        <a:srgbClr val="FFFFFF"/>
      </a:lt1>
      <a:dk2>
        <a:srgbClr val="765B11"/>
      </a:dk2>
      <a:lt2>
        <a:srgbClr val="AFAB89"/>
      </a:lt2>
      <a:accent1>
        <a:srgbClr val="075B7A"/>
      </a:accent1>
      <a:accent2>
        <a:srgbClr val="98C2E8"/>
      </a:accent2>
      <a:accent3>
        <a:srgbClr val="E23128"/>
      </a:accent3>
      <a:accent4>
        <a:srgbClr val="F8971D"/>
      </a:accent4>
      <a:accent5>
        <a:srgbClr val="FFD65A"/>
      </a:accent5>
      <a:accent6>
        <a:srgbClr val="B0B71A"/>
      </a:accent6>
      <a:hlink>
        <a:srgbClr val="E2312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Mattilsynet_4_3v_justert_19-11-2015.potx" id="{7EAB410D-99DC-413A-9525-A46F5E342542}" vid="{9E558ACE-712E-4BE3-A377-DDA1E3320F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163A730C40844B881B03224255B43A" ma:contentTypeVersion="1" ma:contentTypeDescription="Create a new document." ma:contentTypeScope="" ma:versionID="8fc8088fac8d2060d2f6b30753ba719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B7E944-BA3D-49B9-A379-9FDFC864C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B6F8DE-6719-4B9D-8485-626E16FC8C8F}">
  <ds:schemaRefs>
    <ds:schemaRef ds:uri="http://schemas.microsoft.com/sharepoint/v3/contenttype/forms"/>
  </ds:schemaRefs>
</ds:datastoreItem>
</file>

<file path=customXml/itemProps3.xml><?xml version="1.0" encoding="utf-8"?>
<ds:datastoreItem xmlns:ds="http://schemas.openxmlformats.org/officeDocument/2006/customXml" ds:itemID="{CD73EE71-41FF-459F-9DF3-999C233BA9EF}">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mal - Mattilsynet Standard</Template>
  <TotalTime>6967</TotalTime>
  <Words>2089</Words>
  <Application>Microsoft Office PowerPoint</Application>
  <PresentationFormat>Skjermfremvisning (4:3)</PresentationFormat>
  <Paragraphs>304</Paragraphs>
  <Slides>35</Slides>
  <Notes>21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35</vt:i4>
      </vt:variant>
    </vt:vector>
  </HeadingPairs>
  <TitlesOfParts>
    <vt:vector size="38" baseType="lpstr">
      <vt:lpstr>Arial</vt:lpstr>
      <vt:lpstr>Calibri</vt:lpstr>
      <vt:lpstr>Mattilsynet</vt:lpstr>
      <vt:lpstr>Dette er Mattilsynet 2018</vt:lpstr>
      <vt:lpstr>Hva er Mattilsynet</vt:lpstr>
      <vt:lpstr>Mattilsynet i samfunnet</vt:lpstr>
      <vt:lpstr>Mattilsynet over hele landet</vt:lpstr>
      <vt:lpstr>Mattilsynet over hele landet</vt:lpstr>
      <vt:lpstr>Mattilsynet, region Midt</vt:lpstr>
      <vt:lpstr>Region Midt</vt:lpstr>
      <vt:lpstr>Mattilsynet, avdeling Trondheim og omland</vt:lpstr>
      <vt:lpstr>Mattilsynets oppgaver</vt:lpstr>
      <vt:lpstr>Oppgaver, forts..</vt:lpstr>
      <vt:lpstr>Mattilsynets virkemidler</vt:lpstr>
      <vt:lpstr>Føre tilsyn</vt:lpstr>
      <vt:lpstr>Hvem fører vi tilsyn med?</vt:lpstr>
      <vt:lpstr>Vi fører også tilsyn med:</vt:lpstr>
      <vt:lpstr>Smilefjes fra 2016</vt:lpstr>
      <vt:lpstr>Hvor mye av maten vi spiser er norsk?</vt:lpstr>
      <vt:lpstr>Matproduksjon i Norge</vt:lpstr>
      <vt:lpstr>Næringsmiddelindustri i Norge</vt:lpstr>
      <vt:lpstr>Trender i tiden</vt:lpstr>
      <vt:lpstr>Matsvinn – «det grønne skiftet»</vt:lpstr>
      <vt:lpstr>Beredskapsorganisasjonen Mattilsynet</vt:lpstr>
      <vt:lpstr>Effektmålene</vt:lpstr>
      <vt:lpstr>       Mat og drikkevann</vt:lpstr>
      <vt:lpstr>Smilefjes</vt:lpstr>
      <vt:lpstr>Planter, fisk og dyr</vt:lpstr>
      <vt:lpstr>Dyrevelferd og respekt for dyr</vt:lpstr>
      <vt:lpstr>Dette er noe av det vi møter</vt:lpstr>
      <vt:lpstr>Vanskjøtsel og mishandling av dyr</vt:lpstr>
      <vt:lpstr>Vanskjøtsel og mishandling av dyr</vt:lpstr>
      <vt:lpstr>Lakselus (Lepeophtheirus salmonis) </vt:lpstr>
      <vt:lpstr>Pelsdyr</vt:lpstr>
      <vt:lpstr>Markedsadgang </vt:lpstr>
      <vt:lpstr>Beredskap</vt:lpstr>
      <vt:lpstr>Tilsynsproduksjon de tre siste årene</vt:lpstr>
      <vt:lpstr>TAKK FOR MEG!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Jørgen Høivik Bye</dc:creator>
  <dc:description>template by officeconsult.no</dc:description>
  <cp:lastModifiedBy>Ivar Eiken</cp:lastModifiedBy>
  <cp:revision>317</cp:revision>
  <cp:lastPrinted>2016-05-06T12:08:43Z</cp:lastPrinted>
  <dcterms:created xsi:type="dcterms:W3CDTF">2015-11-25T12:39:22Z</dcterms:created>
  <dcterms:modified xsi:type="dcterms:W3CDTF">2018-01-16T10:19:05Z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Ansvarlig">
    <vt:lpwstr>AMF/KS</vt:lpwstr>
  </property>
  <property fmtid="{D5CDD505-2E9C-101B-9397-08002B2CF9AE}" pid="4" name="Versjon">
    <vt:lpwstr>01.06.2004</vt:lpwstr>
  </property>
  <property fmtid="{D5CDD505-2E9C-101B-9397-08002B2CF9AE}" pid="5" name="ContentTypeId">
    <vt:lpwstr>0x010100BC163A730C40844B881B03224255B43A</vt:lpwstr>
  </property>
</Properties>
</file>