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E895E-96C9-44F3-81C7-D489148DF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5298E14-0E77-41E2-9F81-0B31AE996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580069-FC6F-4260-A315-0F940A4E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B7A27C-B1BE-44A6-A792-D0D6AB52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454859-9594-48C6-87CB-55818C80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82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42846F-7D52-4FB5-BCC1-E19E19A5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CF304AC-204B-4F1B-8466-FD05A4CF0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628E75-CAED-4295-BAE8-3435E69A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4C6C04-1899-4262-9EA2-F7A8F102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EAB5FC-9C49-432A-9307-AB44D792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08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5A320A1-270B-4C24-8F57-CC5C4557E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5BC7602-FCA8-4988-AFA8-B9585C594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9AA74B-988E-4075-B7F8-22D8D806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D7B185-33CF-42F5-A283-DAC629C4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074608-FDF6-42A7-B252-CD64D0D7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36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95C921-87D3-4975-96C5-84FE4B81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35F7EF-F442-4CBE-996C-331E6B9EE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32FD2D-DE8C-46BF-B8F4-A9D43935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1739EC-0FE0-43E3-A3B8-8E417CCF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FCE8EA-7B52-472B-B70D-1D9CEAC5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626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6C9859-87E7-4FB4-A9AB-D7416445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CFEFB2-7D7D-4B70-BFBB-EFE8FCCF3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35E7-DD2E-435E-8394-82C6C159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0A2691-9347-4527-ACCD-871C07B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CB2EBE-5425-46D7-A0FD-691C5F3B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37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3DD91D-7813-4DF2-8C4A-D593A37B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F12605-CE1E-42D6-8807-3869BABD0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5EBD8F-5733-4E6D-96AD-4AB3146E5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8D59EA9-0762-4D35-ADE3-F084C589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0C1157C-DF77-4844-8DDA-017AB4A2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153699-875E-452E-A404-40EAF03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14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D177C-9FC5-47CD-AA4F-4F1EF95B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08C7A4-B0AD-4B8A-BDD4-59D69ABA5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086F187-805A-42B5-A235-FC7743A21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5FDB07-5EAC-4078-A36A-8DD84B389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70FED46-D3D5-4FD5-AFC3-281654A47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9A40EA3-D9C1-4AB5-A6E7-04DBBDE1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893E135-76CB-4172-A1AA-59A6FC52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D9542D7-B236-43D8-9CDB-31D56451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38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2CF40A-146C-4AC6-A758-D57DA8EA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0CBDEA3-14E5-4EBF-8174-411A9F26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DCC208-92F9-4837-B555-7DA42609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4F71C65-2481-430F-A497-3634543B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0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D413F9C-AF7A-4BAE-A5B8-76E78817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052175B-323D-401C-8DE9-C44534C1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1AFD4B-0869-402E-8B1C-BE53D17E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54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E9F57-FF0E-411C-BB75-C7CADC6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6506E0-3EFD-44B0-A285-9F0490DC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F86433B-043A-4E96-AE50-96522CD6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466840A-AD94-4D0F-BA1C-A54A92FF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EE2C19-1D6C-4E38-99EC-396A1DAE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A098235-876A-4D22-9AF3-6B3C150C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50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CA9A63-08D8-447A-ADAF-741431D4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6DD4CD6-AA1A-4502-A385-1AC53ABE0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4528EA-39CC-4DCE-A140-6A0204461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1FAFD4-FDCE-4793-8E6E-FC3D9045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B14644-FFDD-41EC-90A6-7FD1A190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AF6964-EEAA-4495-9866-CBB97A8E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0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A627373-8A18-437C-8C55-847BD551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3CF100-E8D7-40BE-8209-C6F14EF2A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DFE0E8-9845-424F-8479-8D9295921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30767-0D5D-43B0-B708-5892CFE26425}" type="datetimeFigureOut">
              <a:rPr lang="nb-NO" smtClean="0"/>
              <a:t>09.09.2020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E15285-A9EE-4F37-A59F-38F35174E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91E6BA-FA9B-4689-BCE4-3E0CCA390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27DE-2F19-40B9-A80F-090BF52020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4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port, svømme, spill, surfing&#10;&#10;Automatisk generert beskrivelse">
            <a:extLst>
              <a:ext uri="{FF2B5EF4-FFF2-40B4-BE49-F238E27FC236}">
                <a16:creationId xmlns:a16="http://schemas.microsoft.com/office/drawing/2014/main" id="{8857888A-0C43-4F65-8B2F-18620591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Prosess 8">
            <a:extLst>
              <a:ext uri="{FF2B5EF4-FFF2-40B4-BE49-F238E27FC236}">
                <a16:creationId xmlns:a16="http://schemas.microsoft.com/office/drawing/2014/main" id="{8BD2B759-C975-4E9B-926E-B67905F4DB56}"/>
              </a:ext>
            </a:extLst>
          </p:cNvPr>
          <p:cNvSpPr/>
          <p:nvPr/>
        </p:nvSpPr>
        <p:spPr>
          <a:xfrm>
            <a:off x="0" y="130494"/>
            <a:ext cx="12192000" cy="63966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Trondhjem Rotary </a:t>
            </a:r>
            <a:r>
              <a:rPr lang="nb-NO" sz="3600" b="1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</a:t>
            </a:r>
            <a:r>
              <a:rPr lang="nb-NO" sz="36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36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 vannprosjekt i Nigeria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EA449A1-9C09-4273-A934-83E7F6C6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3" y="1082606"/>
            <a:ext cx="7588479" cy="4287914"/>
          </a:xfrm>
          <a:prstGeom prst="rect">
            <a:avLst/>
          </a:prstGeom>
        </p:spPr>
      </p:pic>
      <p:pic>
        <p:nvPicPr>
          <p:cNvPr id="4" name="Bilde 3" descr="Et bilde som inneholder flaske, trafikk, personer, parkert&#10;&#10;Automatisk generert beskrivelse">
            <a:extLst>
              <a:ext uri="{FF2B5EF4-FFF2-40B4-BE49-F238E27FC236}">
                <a16:creationId xmlns:a16="http://schemas.microsoft.com/office/drawing/2014/main" id="{D553FF39-DC98-49C5-8225-84D86B3DD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812" b="79947"/>
          <a:stretch/>
        </p:blipFill>
        <p:spPr>
          <a:xfrm>
            <a:off x="9537577" y="249234"/>
            <a:ext cx="2530136" cy="402182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3635C97-7E3B-4D77-A023-F2C7DE400C8A}"/>
              </a:ext>
            </a:extLst>
          </p:cNvPr>
          <p:cNvSpPr txBox="1"/>
          <p:nvPr/>
        </p:nvSpPr>
        <p:spPr>
          <a:xfrm>
            <a:off x="4135243" y="1052232"/>
            <a:ext cx="34995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Vannpost, fundament, gitter og </a:t>
            </a:r>
          </a:p>
          <a:p>
            <a:r>
              <a:rPr lang="nb-NO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vanntanker.</a:t>
            </a:r>
            <a:r>
              <a:rPr lang="nb-NO" sz="18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 Vannet pumpes fra </a:t>
            </a:r>
          </a:p>
          <a:p>
            <a:r>
              <a:rPr lang="nb-NO" sz="18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vannreservoaret til vannposten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989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utendørs, plante, tre, gress&#10;&#10;Automatisk generert beskrivelse">
            <a:extLst>
              <a:ext uri="{FF2B5EF4-FFF2-40B4-BE49-F238E27FC236}">
                <a16:creationId xmlns:a16="http://schemas.microsoft.com/office/drawing/2014/main" id="{F610EC62-A8E3-48D9-B31D-BE6498B58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6194"/>
          </a:xfrm>
          <a:prstGeom prst="rect">
            <a:avLst/>
          </a:prstGeom>
        </p:spPr>
      </p:pic>
      <p:pic>
        <p:nvPicPr>
          <p:cNvPr id="6" name="Bilde 5" descr="Et bilde som inneholder flaske, trafikk, personer, parkert&#10;&#10;Automatisk generert beskrivelse">
            <a:extLst>
              <a:ext uri="{FF2B5EF4-FFF2-40B4-BE49-F238E27FC236}">
                <a16:creationId xmlns:a16="http://schemas.microsoft.com/office/drawing/2014/main" id="{80A951E9-39A5-452A-8284-BA776C4C5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812" b="79947"/>
          <a:stretch/>
        </p:blipFill>
        <p:spPr>
          <a:xfrm>
            <a:off x="9661864" y="7592603"/>
            <a:ext cx="2530136" cy="402182"/>
          </a:xfrm>
          <a:prstGeom prst="rect">
            <a:avLst/>
          </a:prstGeom>
        </p:spPr>
      </p:pic>
      <p:sp>
        <p:nvSpPr>
          <p:cNvPr id="13" name="Alternativ prosess 12">
            <a:extLst>
              <a:ext uri="{FF2B5EF4-FFF2-40B4-BE49-F238E27FC236}">
                <a16:creationId xmlns:a16="http://schemas.microsoft.com/office/drawing/2014/main" id="{BE72F6CC-BC3A-4508-B0B8-53522963460D}"/>
              </a:ext>
            </a:extLst>
          </p:cNvPr>
          <p:cNvSpPr/>
          <p:nvPr/>
        </p:nvSpPr>
        <p:spPr>
          <a:xfrm>
            <a:off x="414291" y="1293825"/>
            <a:ext cx="11363417" cy="496261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dirty="0">
                <a:solidFill>
                  <a:schemeClr val="bg2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Stiftelsen Ida og Odd Arnesen har i mange år vært opptatt av å hjelpe områder (IKWO) i det tidligere Biafra, og bl. a. en yrkesskole i området - FTC - Folk Technical College. Skolen har i dag ca. 500 elever og 50 lærere. En stor utfordring har i alle år vært å skaffe nok vann, dvs. rent vann. Skolen er bygget og etablert etter modell fra den norske folkehøgskolen. Norad støttet skolen i 15 år, men vannutfordringene ble aldri løst</a:t>
            </a:r>
            <a:r>
              <a:rPr lang="nb-NO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ess 14">
            <a:extLst>
              <a:ext uri="{FF2B5EF4-FFF2-40B4-BE49-F238E27FC236}">
                <a16:creationId xmlns:a16="http://schemas.microsoft.com/office/drawing/2014/main" id="{8CF8FDE0-5CFC-44B1-B091-CBDCF31A3ECC}"/>
              </a:ext>
            </a:extLst>
          </p:cNvPr>
          <p:cNvSpPr/>
          <p:nvPr/>
        </p:nvSpPr>
        <p:spPr>
          <a:xfrm>
            <a:off x="0" y="115410"/>
            <a:ext cx="12192000" cy="63966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Trondhjem Rotary </a:t>
            </a:r>
            <a:r>
              <a:rPr lang="nb-NO" sz="3600" b="1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</a:t>
            </a:r>
            <a:r>
              <a:rPr lang="nb-NO" sz="36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36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 vannprosjekt i Nigeria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B633839-63A0-441A-BF2E-726F5BAB9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624" y="199187"/>
            <a:ext cx="2530059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utendørs, plante, tre, gress&#10;&#10;Automatisk generert beskrivelse">
            <a:extLst>
              <a:ext uri="{FF2B5EF4-FFF2-40B4-BE49-F238E27FC236}">
                <a16:creationId xmlns:a16="http://schemas.microsoft.com/office/drawing/2014/main" id="{F610EC62-A8E3-48D9-B31D-BE6498B58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6194"/>
          </a:xfrm>
          <a:prstGeom prst="rect">
            <a:avLst/>
          </a:prstGeom>
        </p:spPr>
      </p:pic>
      <p:pic>
        <p:nvPicPr>
          <p:cNvPr id="6" name="Bilde 5" descr="Et bilde som inneholder flaske, trafikk, personer, parkert&#10;&#10;Automatisk generert beskrivelse">
            <a:extLst>
              <a:ext uri="{FF2B5EF4-FFF2-40B4-BE49-F238E27FC236}">
                <a16:creationId xmlns:a16="http://schemas.microsoft.com/office/drawing/2014/main" id="{80A951E9-39A5-452A-8284-BA776C4C5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812" b="79947"/>
          <a:stretch/>
        </p:blipFill>
        <p:spPr>
          <a:xfrm>
            <a:off x="9661864" y="7592603"/>
            <a:ext cx="2530136" cy="402182"/>
          </a:xfrm>
          <a:prstGeom prst="rect">
            <a:avLst/>
          </a:prstGeom>
        </p:spPr>
      </p:pic>
      <p:sp>
        <p:nvSpPr>
          <p:cNvPr id="13" name="Alternativ prosess 12">
            <a:extLst>
              <a:ext uri="{FF2B5EF4-FFF2-40B4-BE49-F238E27FC236}">
                <a16:creationId xmlns:a16="http://schemas.microsoft.com/office/drawing/2014/main" id="{BE72F6CC-BC3A-4508-B0B8-53522963460D}"/>
              </a:ext>
            </a:extLst>
          </p:cNvPr>
          <p:cNvSpPr/>
          <p:nvPr/>
        </p:nvSpPr>
        <p:spPr>
          <a:xfrm>
            <a:off x="414291" y="1293825"/>
            <a:ext cx="11363417" cy="496261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b="1" u="sng" dirty="0">
                <a:solidFill>
                  <a:schemeClr val="bg2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Oppgave</a:t>
            </a:r>
            <a:r>
              <a:rPr lang="nb-NO" sz="3200" b="1" dirty="0">
                <a:solidFill>
                  <a:schemeClr val="bg2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(Oppgaver i </a:t>
            </a:r>
            <a:r>
              <a:rPr lang="nb-NO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grønn skrift </a:t>
            </a:r>
            <a:r>
              <a:rPr lang="nb-NO" sz="3200" b="1" dirty="0">
                <a:solidFill>
                  <a:schemeClr val="bg2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ferdig)</a:t>
            </a:r>
            <a:endParaRPr lang="nb-NO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b-NO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Å samle regnvann fra tak til 2 stk. betongkonstruerte vannreservoarer på til sammen  700 000 liter.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b-NO" sz="3200" dirty="0">
                <a:solidFill>
                  <a:schemeClr val="bg2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Grave en brønn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b-NO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Reparere en dam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b-NO" sz="3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Gjære inn vanndammen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b-NO" sz="3200" dirty="0">
                <a:solidFill>
                  <a:schemeClr val="bg2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Borre etter grunnvann</a:t>
            </a:r>
            <a:br>
              <a:rPr lang="nb-NO" sz="3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(Delvis ferdig)</a:t>
            </a:r>
            <a:endParaRPr lang="nb-NO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nb-NO" sz="3200" dirty="0">
              <a:solidFill>
                <a:schemeClr val="bg2">
                  <a:lumMod val="50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ess 14">
            <a:extLst>
              <a:ext uri="{FF2B5EF4-FFF2-40B4-BE49-F238E27FC236}">
                <a16:creationId xmlns:a16="http://schemas.microsoft.com/office/drawing/2014/main" id="{8CF8FDE0-5CFC-44B1-B091-CBDCF31A3ECC}"/>
              </a:ext>
            </a:extLst>
          </p:cNvPr>
          <p:cNvSpPr/>
          <p:nvPr/>
        </p:nvSpPr>
        <p:spPr>
          <a:xfrm>
            <a:off x="0" y="115410"/>
            <a:ext cx="12192000" cy="63966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b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Trondhjem Rotary Klub </a:t>
            </a:r>
            <a:r>
              <a:rPr lang="nb-NO" sz="36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 vannprosjekt i Nigeria</a:t>
            </a:r>
            <a:endParaRPr lang="nb-NO" sz="36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7ACD538-294F-433F-9210-0B1126199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012" y="222221"/>
            <a:ext cx="2530059" cy="40237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5D8FAAA-40E7-45FC-9495-B87962992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046" y="3201670"/>
            <a:ext cx="2668624" cy="272795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382DB8C-24B3-4ED6-A739-970C88E4FC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573" r="17110"/>
          <a:stretch/>
        </p:blipFill>
        <p:spPr>
          <a:xfrm rot="5400000">
            <a:off x="6110964" y="3061076"/>
            <a:ext cx="2355096" cy="32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5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174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Office-tema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Terje Gaarden</dc:creator>
  <cp:lastModifiedBy>tore Krokstad</cp:lastModifiedBy>
  <cp:revision>34</cp:revision>
  <dcterms:created xsi:type="dcterms:W3CDTF">2020-08-17T07:00:43Z</dcterms:created>
  <dcterms:modified xsi:type="dcterms:W3CDTF">2020-09-09T18:59:14Z</dcterms:modified>
</cp:coreProperties>
</file>